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6" r:id="rId6"/>
    <p:sldId id="260" r:id="rId7"/>
    <p:sldId id="259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news/history-lists/8-things-you-may-not-know-about-the-guilloti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of The guillotine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From: a tale of two cities</a:t>
            </a:r>
          </a:p>
          <a:p>
            <a:r>
              <a:rPr lang="en-US" dirty="0" smtClean="0"/>
              <a:t>Connecting to the real world…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Andrews, Evan. “</a:t>
            </a:r>
            <a:r>
              <a:rPr lang="en-US" dirty="0"/>
              <a:t>8 Things You May Not Know About the </a:t>
            </a:r>
            <a:r>
              <a:rPr lang="en-US" dirty="0" smtClean="0"/>
              <a:t>Guillotine.” history channel. 15 	September 2014. web. </a:t>
            </a:r>
            <a:r>
              <a:rPr lang="en-US" dirty="0"/>
              <a:t>28 January 2015.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www.history.com/news/history-	lists/8-things-you-may-not-know-about-the-guillotine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185" y="212445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next time you disobey the rules, remember, your negative consequences probably aren’t </a:t>
            </a:r>
            <a:br>
              <a:rPr lang="en-US" dirty="0" smtClean="0"/>
            </a:br>
            <a:r>
              <a:rPr lang="en-US" dirty="0" smtClean="0"/>
              <a:t>that bad…: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 chose to discuss the guillotine that was mentioned in a tale of two cities. This is the main source of deaths in the </a:t>
            </a:r>
            <a:r>
              <a:rPr lang="en-US" i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novel.  It is referenced as </a:t>
            </a:r>
            <a:r>
              <a:rPr lang="en-US" u="sng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little killer</a:t>
            </a:r>
            <a:r>
              <a:rPr lang="en-US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i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in the book. Madame Defarge enjoys her front row seat watching people die at the guillotine. </a:t>
            </a:r>
            <a:endParaRPr lang="en-US" i="1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6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5920"/>
            <a:ext cx="10394707" cy="4011168"/>
          </a:xfrm>
        </p:spPr>
        <p:txBody>
          <a:bodyPr/>
          <a:lstStyle/>
          <a:p>
            <a:r>
              <a:rPr lang="en-US" dirty="0" smtClean="0"/>
              <a:t>Discusses guillotine as symbol of French revolution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Shared history of guillotine and how it derived—from </a:t>
            </a:r>
            <a:r>
              <a:rPr lang="en-US" dirty="0">
                <a:solidFill>
                  <a:srgbClr val="C00000"/>
                </a:solidFill>
              </a:rPr>
              <a:t>Dr. Joseph-</a:t>
            </a:r>
            <a:r>
              <a:rPr lang="en-US" dirty="0" err="1">
                <a:solidFill>
                  <a:srgbClr val="C00000"/>
                </a:solidFill>
              </a:rPr>
              <a:t>Ignace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Guillotin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Went through eight interesting facts on the guillotine we may not have known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Gave a “did you know?” section at end about “</a:t>
            </a:r>
            <a:r>
              <a:rPr lang="en-US" dirty="0">
                <a:solidFill>
                  <a:srgbClr val="0070C0"/>
                </a:solidFill>
              </a:rPr>
              <a:t>aristocrat youths were known to throw so-called </a:t>
            </a:r>
            <a:r>
              <a:rPr lang="en-US" dirty="0" smtClean="0">
                <a:solidFill>
                  <a:srgbClr val="0070C0"/>
                </a:solidFill>
              </a:rPr>
              <a:t>‘victims balls’—special </a:t>
            </a:r>
            <a:r>
              <a:rPr lang="en-US" dirty="0">
                <a:solidFill>
                  <a:srgbClr val="0070C0"/>
                </a:solidFill>
              </a:rPr>
              <a:t>dances where only people who had lost an immediate family member to the guillotine were allowed to </a:t>
            </a:r>
            <a:r>
              <a:rPr lang="en-US" dirty="0" smtClean="0">
                <a:solidFill>
                  <a:srgbClr val="0070C0"/>
                </a:solidFill>
              </a:rPr>
              <a:t>attend” </a:t>
            </a:r>
            <a:r>
              <a:rPr lang="en-US" dirty="0" smtClean="0">
                <a:solidFill>
                  <a:srgbClr val="FF0000"/>
                </a:solidFill>
              </a:rPr>
              <a:t>(Andrews 2).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best part was people would fake having family deaths by the guillotine to go to the ball!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(Andrews 1-3)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568" y="2063396"/>
            <a:ext cx="5420946" cy="3311189"/>
          </a:xfrm>
        </p:spPr>
        <p:txBody>
          <a:bodyPr/>
          <a:lstStyle/>
          <a:p>
            <a:r>
              <a:rPr lang="en-US" dirty="0"/>
              <a:t>the main point the author wanted </a:t>
            </a:r>
            <a:r>
              <a:rPr lang="en-US" dirty="0" smtClean="0"/>
              <a:t>us to </a:t>
            </a:r>
            <a:r>
              <a:rPr lang="en-US" dirty="0"/>
              <a:t>get from reading </a:t>
            </a:r>
            <a:r>
              <a:rPr lang="en-US" dirty="0" smtClean="0"/>
              <a:t>his article is there was more to the guillotine than French deaths.</a:t>
            </a:r>
          </a:p>
          <a:p>
            <a:r>
              <a:rPr lang="en-US" sz="1600" dirty="0" smtClean="0">
                <a:latin typeface="Baskerville Old Face" panose="02020602080505020303" pitchFamily="18" charset="0"/>
              </a:rPr>
              <a:t>Ex: scientists researched on the heads</a:t>
            </a:r>
          </a:p>
          <a:p>
            <a:r>
              <a:rPr lang="en-US" sz="1600" dirty="0" smtClean="0">
                <a:latin typeface="Baskerville Old Face" panose="02020602080505020303" pitchFamily="18" charset="0"/>
              </a:rPr>
              <a:t>Ex: Nazis used the guillotine during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wwii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This was supposed to be informational and entertaining at the same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54" y="4309681"/>
            <a:ext cx="2446782" cy="183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45" y="3110102"/>
            <a:ext cx="2285989" cy="2399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4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995671" cy="115814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I didn’t know…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“They thought people would have </a:t>
            </a:r>
            <a:r>
              <a:rPr lang="en-US" dirty="0" smtClean="0">
                <a:solidFill>
                  <a:srgbClr val="00B050"/>
                </a:solidFill>
              </a:rPr>
              <a:t>limpid</a:t>
            </a:r>
            <a:r>
              <a:rPr lang="en-US" dirty="0" smtClean="0"/>
              <a:t> deaths by this machine” </a:t>
            </a:r>
            <a:r>
              <a:rPr lang="en-US" dirty="0" smtClean="0">
                <a:solidFill>
                  <a:srgbClr val="FF0000"/>
                </a:solidFill>
              </a:rPr>
              <a:t>(Andrews 2).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Limpid</a:t>
            </a:r>
            <a:r>
              <a:rPr lang="en-US" dirty="0" smtClean="0"/>
              <a:t> means?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did I find it?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looked it up on google</a:t>
            </a:r>
          </a:p>
          <a:p>
            <a:r>
              <a:rPr lang="en-US" dirty="0" smtClean="0"/>
              <a:t>It means </a:t>
            </a:r>
            <a:r>
              <a:rPr lang="en-US" dirty="0" smtClean="0">
                <a:solidFill>
                  <a:srgbClr val="00B050"/>
                </a:solidFill>
              </a:rPr>
              <a:t>tranquil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344" y="215546"/>
            <a:ext cx="2452687" cy="1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article(s)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Agreed with…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“Guillotine </a:t>
            </a:r>
            <a:r>
              <a:rPr lang="en-US" dirty="0"/>
              <a:t>executions were major spectator </a:t>
            </a:r>
            <a:r>
              <a:rPr lang="en-US" dirty="0" smtClean="0"/>
              <a:t>events” (Andrews 2).</a:t>
            </a:r>
          </a:p>
          <a:p>
            <a:r>
              <a:rPr lang="en-US" dirty="0" smtClean="0"/>
              <a:t>The idea for it came from two other devices earlier used: </a:t>
            </a:r>
            <a:r>
              <a:rPr lang="en-US" dirty="0"/>
              <a:t>“</a:t>
            </a:r>
            <a:r>
              <a:rPr lang="en-US" dirty="0" err="1"/>
              <a:t>planke</a:t>
            </a:r>
            <a:r>
              <a:rPr lang="en-US" dirty="0"/>
              <a:t>” was used in </a:t>
            </a:r>
            <a:r>
              <a:rPr lang="en-US" dirty="0" smtClean="0"/>
              <a:t>Germany; sliding </a:t>
            </a:r>
            <a:r>
              <a:rPr lang="en-US" dirty="0"/>
              <a:t>axe known as the Halifax </a:t>
            </a:r>
            <a:r>
              <a:rPr lang="en-US" dirty="0" smtClean="0"/>
              <a:t>Gibbet in </a:t>
            </a:r>
            <a:r>
              <a:rPr lang="en-US" dirty="0" err="1" smtClean="0"/>
              <a:t>england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Difficult to believe…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Guillotine was made into children’s toy</a:t>
            </a:r>
          </a:p>
          <a:p>
            <a:r>
              <a:rPr lang="en-US" dirty="0" smtClean="0"/>
              <a:t>Smaller versions also used as bread and veggie slicer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(Andrews 2)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928" y="3870416"/>
            <a:ext cx="3006852" cy="2751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response to article(s)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I thought this piece was very entertaining and well organized</a:t>
            </a:r>
          </a:p>
          <a:p>
            <a:pPr lvl="1" algn="ctr"/>
            <a:r>
              <a:rPr lang="en-US" sz="2400" dirty="0" smtClean="0">
                <a:latin typeface="KarlaFont11" panose="02000603000000000000" pitchFamily="2" charset="0"/>
                <a:ea typeface="KarlaFont11" panose="02000603000000000000" pitchFamily="2" charset="0"/>
              </a:rPr>
              <a:t>It had new information in it that I haven’t even heard of!</a:t>
            </a:r>
          </a:p>
          <a:p>
            <a:pPr lvl="1" algn="ctr"/>
            <a:r>
              <a:rPr lang="en-US" sz="2400" dirty="0" smtClean="0">
                <a:latin typeface="KarlaFont11" panose="02000603000000000000" pitchFamily="2" charset="0"/>
                <a:ea typeface="KarlaFont11" panose="02000603000000000000" pitchFamily="2" charset="0"/>
              </a:rPr>
              <a:t>Organized into 8 points, which was very easy to follow</a:t>
            </a:r>
            <a:endParaRPr lang="en-US" sz="2400" dirty="0">
              <a:latin typeface="KarlaFont11" panose="02000603000000000000" pitchFamily="2" charset="0"/>
              <a:ea typeface="KarlaFont1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#1: How was the idea of the guillotine thought of?</a:t>
            </a:r>
          </a:p>
          <a:p>
            <a:pPr lvl="1"/>
            <a:r>
              <a:rPr lang="en-US" dirty="0" smtClean="0"/>
              <a:t>“Dr</a:t>
            </a:r>
            <a:r>
              <a:rPr lang="en-US" dirty="0"/>
              <a:t>. Joseph-</a:t>
            </a:r>
            <a:r>
              <a:rPr lang="en-US" dirty="0" err="1"/>
              <a:t>Ignace</a:t>
            </a:r>
            <a:r>
              <a:rPr lang="en-US" dirty="0"/>
              <a:t> </a:t>
            </a:r>
            <a:r>
              <a:rPr lang="en-US" dirty="0" err="1"/>
              <a:t>Guillotin</a:t>
            </a:r>
            <a:r>
              <a:rPr lang="en-US" dirty="0"/>
              <a:t> proposed that the French government adopt a gentler method of </a:t>
            </a:r>
            <a:r>
              <a:rPr lang="en-US" dirty="0" smtClean="0"/>
              <a:t>execution”…what?!   </a:t>
            </a:r>
            <a:r>
              <a:rPr lang="en-US" dirty="0" smtClean="0">
                <a:solidFill>
                  <a:srgbClr val="FF0000"/>
                </a:solidFill>
              </a:rPr>
              <a:t>(Andrews 1).</a:t>
            </a:r>
          </a:p>
          <a:p>
            <a:pPr lvl="1"/>
            <a:r>
              <a:rPr lang="en-US" dirty="0" smtClean="0"/>
              <a:t>(Gentler than sword or axe killing)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#2: how long was the guillotine used/Is it still used?</a:t>
            </a:r>
          </a:p>
          <a:p>
            <a:pPr lvl="1"/>
            <a:r>
              <a:rPr lang="en-US" dirty="0" smtClean="0"/>
              <a:t>A: 1792-</a:t>
            </a:r>
            <a:r>
              <a:rPr lang="en-US" dirty="0"/>
              <a:t>September </a:t>
            </a:r>
            <a:r>
              <a:rPr lang="en-US" dirty="0" smtClean="0"/>
              <a:t>1981</a:t>
            </a:r>
          </a:p>
          <a:p>
            <a:pPr lvl="1"/>
            <a:r>
              <a:rPr lang="en-US" dirty="0" smtClean="0"/>
              <a:t>France abolished capital punishment for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#3: how many people died from the guillotine?</a:t>
            </a:r>
          </a:p>
          <a:p>
            <a:pPr lvl="1"/>
            <a:r>
              <a:rPr lang="en-US" dirty="0" smtClean="0"/>
              <a:t>A: “tens of thousands” was the closest number I could find…</a:t>
            </a:r>
            <a:r>
              <a:rPr lang="en-US" dirty="0" smtClean="0">
                <a:solidFill>
                  <a:srgbClr val="FF0000"/>
                </a:solidFill>
              </a:rPr>
              <a:t>(Andrews 1).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55" y="2957574"/>
            <a:ext cx="2561273" cy="341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6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found most fascinating…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guillotine was originally made to be inhumane as a quick death</a:t>
            </a:r>
          </a:p>
          <a:p>
            <a:r>
              <a:rPr lang="en-US" dirty="0" smtClean="0"/>
              <a:t>The longer the guillotine was used though, the opposite beliefs were created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(Andrews 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 1977 a man was killed using this! </a:t>
            </a:r>
          </a:p>
          <a:p>
            <a:r>
              <a:rPr lang="en-US" dirty="0" smtClean="0"/>
              <a:t>I sure hope that blade was sharp for his sake! (sometimes the blade had to go down twice b/c it didn’t cut through all the way the first time…)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(Andrews 3)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85" y="4560578"/>
            <a:ext cx="5293599" cy="2297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662</TotalTime>
  <Words>595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Ming Std L</vt:lpstr>
      <vt:lpstr>Arial</vt:lpstr>
      <vt:lpstr>Baskerville Old Face</vt:lpstr>
      <vt:lpstr>Impact</vt:lpstr>
      <vt:lpstr>KarlaFont11</vt:lpstr>
      <vt:lpstr>Main Event</vt:lpstr>
      <vt:lpstr>Research of The guillotine</vt:lpstr>
      <vt:lpstr>Connecting to the real world</vt:lpstr>
      <vt:lpstr>Summary of article</vt:lpstr>
      <vt:lpstr>Interpretation</vt:lpstr>
      <vt:lpstr>vocabulary</vt:lpstr>
      <vt:lpstr>Criticism of article(s)</vt:lpstr>
      <vt:lpstr>Personal response to article(s)</vt:lpstr>
      <vt:lpstr>What I learned </vt:lpstr>
      <vt:lpstr>What I found most fascinating…</vt:lpstr>
      <vt:lpstr>Works cited</vt:lpstr>
      <vt:lpstr>The next time you disobey the rules, remember, your negative consequences probably aren’t  that bad…: )</vt:lpstr>
    </vt:vector>
  </TitlesOfParts>
  <Company>Bennington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of The guillotine</dc:title>
  <dc:creator>Marilyn Byrd</dc:creator>
  <cp:lastModifiedBy>Marilyn Byrd</cp:lastModifiedBy>
  <cp:revision>21</cp:revision>
  <dcterms:created xsi:type="dcterms:W3CDTF">2015-01-28T15:23:56Z</dcterms:created>
  <dcterms:modified xsi:type="dcterms:W3CDTF">2015-03-04T21:14:48Z</dcterms:modified>
</cp:coreProperties>
</file>