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17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Disreputable (adj.)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41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dis</a:t>
            </a:r>
            <a:r>
              <a:rPr lang="en-US" dirty="0" smtClean="0"/>
              <a:t>=???</a:t>
            </a:r>
          </a:p>
          <a:p>
            <a:r>
              <a:rPr lang="en-US" dirty="0" err="1" smtClean="0"/>
              <a:t>Dis</a:t>
            </a:r>
            <a:r>
              <a:rPr lang="en-US" dirty="0" smtClean="0"/>
              <a:t>=bad</a:t>
            </a:r>
          </a:p>
          <a:p>
            <a:endParaRPr lang="en-US" dirty="0" smtClean="0"/>
          </a:p>
          <a:p>
            <a:r>
              <a:rPr lang="en-US" dirty="0" smtClean="0"/>
              <a:t>re=???</a:t>
            </a:r>
          </a:p>
          <a:p>
            <a:r>
              <a:rPr lang="en-US" dirty="0" smtClean="0"/>
              <a:t>Re=again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Root=put=to think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Definition=having a bad reputation</a:t>
            </a:r>
          </a:p>
        </p:txBody>
      </p:sp>
      <p:pic>
        <p:nvPicPr>
          <p:cNvPr id="5122" name="Picture 2" descr="https://sp2.yimg.com/ib/th?id=HN.60805145670477545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207902"/>
            <a:ext cx="3507096" cy="26500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con=together with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When I say “rose,” what do you think about? </a:t>
            </a:r>
            <a:r>
              <a:rPr lang="en-US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THAT is a connotation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  <a:endParaRPr lang="en-US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4572000"/>
          </a:xfrm>
        </p:spPr>
        <p:txBody>
          <a:bodyPr/>
          <a:lstStyle/>
          <a:p>
            <a:r>
              <a:rPr lang="en-US" dirty="0" smtClean="0"/>
              <a:t>root=nota=to note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Definition-noted with, an image or idea associated with a word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Rationalize (vb.)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33800" cy="4495800"/>
          </a:xfrm>
        </p:spPr>
        <p:txBody>
          <a:bodyPr/>
          <a:lstStyle/>
          <a:p>
            <a:r>
              <a:rPr lang="en-US" i="1" dirty="0" smtClean="0"/>
              <a:t>No prefix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35552" cy="4572000"/>
          </a:xfrm>
        </p:spPr>
        <p:txBody>
          <a:bodyPr/>
          <a:lstStyle/>
          <a:p>
            <a:r>
              <a:rPr lang="en-US" dirty="0" smtClean="0"/>
              <a:t>Root=ratio=reason</a:t>
            </a:r>
          </a:p>
          <a:p>
            <a:endParaRPr lang="en-US" dirty="0" smtClean="0"/>
          </a:p>
          <a:p>
            <a:r>
              <a:rPr lang="en-US" dirty="0" smtClean="0"/>
              <a:t>Definition=give reason for</a:t>
            </a:r>
          </a:p>
        </p:txBody>
      </p:sp>
      <p:pic>
        <p:nvPicPr>
          <p:cNvPr id="3074" name="Picture 2" descr="https://sp.yimg.com/ib/th?id=HN.60803157959350926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57524"/>
            <a:ext cx="4343400" cy="38004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Prescient (adj.) </a:t>
            </a:r>
            <a:r>
              <a:rPr lang="en-US" sz="1800" dirty="0" smtClean="0"/>
              <a:t>[</a:t>
            </a:r>
            <a:r>
              <a:rPr lang="en-US" sz="1800" dirty="0" err="1" smtClean="0"/>
              <a:t>presh-ent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pre=???</a:t>
            </a:r>
          </a:p>
          <a:p>
            <a:r>
              <a:rPr lang="en-US" dirty="0" smtClean="0"/>
              <a:t>Pre=before, in advance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sci</a:t>
            </a:r>
            <a:r>
              <a:rPr lang="en-US" dirty="0" smtClean="0"/>
              <a:t>=to know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Definition=to know in advance before something happens</a:t>
            </a:r>
          </a:p>
        </p:txBody>
      </p:sp>
      <p:pic>
        <p:nvPicPr>
          <p:cNvPr id="2050" name="Picture 2" descr="Weekly Horoscopes from Prescient Priscilla 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2971800" cy="3962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far-sighted with information if you are </a:t>
            </a:r>
            <a:r>
              <a:rPr lang="en-US" b="1" dirty="0" smtClean="0"/>
              <a:t>prescient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r>
              <a:rPr lang="en-US" b="1" dirty="0" smtClean="0"/>
              <a:t>Rationalize</a:t>
            </a:r>
            <a:r>
              <a:rPr lang="en-US" dirty="0" smtClean="0"/>
              <a:t> means to put something off.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False, it means to give a reason.</a:t>
            </a:r>
          </a:p>
          <a:p>
            <a:r>
              <a:rPr lang="en-US" dirty="0" smtClean="0"/>
              <a:t>An example of a </a:t>
            </a:r>
            <a:r>
              <a:rPr lang="en-US" b="1" dirty="0" smtClean="0"/>
              <a:t>connotation</a:t>
            </a:r>
            <a:r>
              <a:rPr lang="en-US" dirty="0" smtClean="0"/>
              <a:t> is when I said love, you immediately think of Valentine’s Day.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True—idea is associated with a word!</a:t>
            </a:r>
          </a:p>
          <a:p>
            <a:r>
              <a:rPr lang="en-US" dirty="0" smtClean="0"/>
              <a:t>All doctors should be </a:t>
            </a:r>
            <a:r>
              <a:rPr lang="en-US" b="1" dirty="0" smtClean="0"/>
              <a:t>disreputable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False, you want your doctors to have a good reputation, not a bad one.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247</TotalTime>
  <Words>169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Disreputable (adj.) </vt:lpstr>
      <vt:lpstr>Connotation (n.)</vt:lpstr>
      <vt:lpstr>Rationalize (vb.)</vt:lpstr>
      <vt:lpstr>Prescient (adj.) [presh-ent]</vt:lpstr>
      <vt:lpstr>True or false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61</cp:revision>
  <dcterms:created xsi:type="dcterms:W3CDTF">2012-08-14T20:03:02Z</dcterms:created>
  <dcterms:modified xsi:type="dcterms:W3CDTF">2014-06-05T22:11:35Z</dcterms:modified>
</cp:coreProperties>
</file>