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18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Anesthetic (n.)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an=without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If you ever get your wisdom teeth out, be sure to get an anesthetic!</a:t>
            </a: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2641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aes</a:t>
            </a:r>
            <a:r>
              <a:rPr lang="en-US" dirty="0" smtClean="0"/>
              <a:t>=feeling or perception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Definition=(without feeling) a substance which causes loss of feeling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Antipathy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anti</a:t>
            </a:r>
            <a:r>
              <a:rPr lang="en-US" dirty="0" smtClean="0"/>
              <a:t>=???</a:t>
            </a:r>
          </a:p>
          <a:p>
            <a:endParaRPr lang="en-US" dirty="0" smtClean="0"/>
          </a:p>
          <a:p>
            <a:r>
              <a:rPr lang="en-US" dirty="0" smtClean="0"/>
              <a:t>Anti=against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Try not to have antipathy against people, especially those you don’t know.</a:t>
            </a:r>
            <a:endParaRPr lang="en-US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264152" cy="4572000"/>
          </a:xfrm>
        </p:spPr>
        <p:txBody>
          <a:bodyPr/>
          <a:lstStyle/>
          <a:p>
            <a:r>
              <a:rPr lang="en-US" dirty="0" smtClean="0"/>
              <a:t>root=path=to feel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Definition-(feeling against) hostility or hatred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Presentiment	(n.)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495800"/>
          </a:xfrm>
        </p:spPr>
        <p:txBody>
          <a:bodyPr/>
          <a:lstStyle/>
          <a:p>
            <a:r>
              <a:rPr lang="en-US" dirty="0" smtClean="0"/>
              <a:t>pre</a:t>
            </a:r>
            <a:r>
              <a:rPr lang="en-US" dirty="0" smtClean="0"/>
              <a:t>=???</a:t>
            </a:r>
          </a:p>
          <a:p>
            <a:endParaRPr lang="en-US" dirty="0" smtClean="0"/>
          </a:p>
          <a:p>
            <a:r>
              <a:rPr lang="en-US" dirty="0" smtClean="0"/>
              <a:t>Pre=before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 had a presentiment that the tornado was coming straight for us! It was in my gut!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0355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sens</a:t>
            </a:r>
            <a:r>
              <a:rPr lang="en-US" dirty="0" smtClean="0"/>
              <a:t>/sent=to feel or be aware</a:t>
            </a:r>
          </a:p>
          <a:p>
            <a:endParaRPr lang="en-US" dirty="0" smtClean="0"/>
          </a:p>
          <a:p>
            <a:r>
              <a:rPr lang="en-US" dirty="0" smtClean="0"/>
              <a:t>Definition=</a:t>
            </a:r>
            <a:r>
              <a:rPr lang="en-US" i="1" u="sng" dirty="0" smtClean="0"/>
              <a:t>a feeling </a:t>
            </a:r>
            <a:r>
              <a:rPr lang="en-US" dirty="0" smtClean="0"/>
              <a:t>about something before it happens</a:t>
            </a:r>
          </a:p>
        </p:txBody>
      </p:sp>
      <p:pic>
        <p:nvPicPr>
          <p:cNvPr id="3074" name="Picture 2" descr="https://sp1.yimg.com/ib/th?id=HN.608035178777677301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191000"/>
            <a:ext cx="3314699" cy="2209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Tangible (adj.)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No </a:t>
            </a:r>
            <a:r>
              <a:rPr lang="en-US" i="1" dirty="0" smtClean="0"/>
              <a:t>prefix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What are some tangible items?</a:t>
            </a:r>
          </a:p>
          <a:p>
            <a:pPr lvl="1"/>
            <a:r>
              <a:rPr lang="en-US" i="1" dirty="0" smtClean="0"/>
              <a:t>The desk</a:t>
            </a:r>
          </a:p>
          <a:p>
            <a:pPr lvl="1"/>
            <a:r>
              <a:rPr lang="en-US" i="1" dirty="0" smtClean="0"/>
              <a:t>The chair</a:t>
            </a:r>
          </a:p>
          <a:p>
            <a:pPr lvl="1"/>
            <a:r>
              <a:rPr lang="en-US" i="1" dirty="0" smtClean="0"/>
              <a:t>My vocabulary? </a:t>
            </a:r>
            <a:endParaRPr lang="en-US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Root=tang/tact=to touch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Definition=able to be grasped or </a:t>
            </a:r>
            <a:r>
              <a:rPr lang="en-US" dirty="0" smtClean="0"/>
              <a:t>touched</a:t>
            </a:r>
            <a:endParaRPr lang="en-US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/>
          <a:lstStyle/>
          <a:p>
            <a:r>
              <a:rPr lang="en-US" dirty="0" smtClean="0"/>
              <a:t>A desk is </a:t>
            </a:r>
            <a:r>
              <a:rPr lang="en-US" b="1" dirty="0" smtClean="0"/>
              <a:t>tangible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True, because it can be touched.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presentiment</a:t>
            </a:r>
            <a:r>
              <a:rPr lang="en-US" dirty="0" smtClean="0"/>
              <a:t> feeling could be good or bad.</a:t>
            </a:r>
          </a:p>
          <a:p>
            <a:r>
              <a:rPr lang="en-US" dirty="0" smtClean="0"/>
              <a:t>True, it is simply a feeling before something happens.</a:t>
            </a:r>
          </a:p>
          <a:p>
            <a:r>
              <a:rPr lang="en-US" b="1" dirty="0" smtClean="0"/>
              <a:t>Antipathy</a:t>
            </a:r>
            <a:r>
              <a:rPr lang="en-US" dirty="0" smtClean="0"/>
              <a:t> has the synonym of dislike.</a:t>
            </a:r>
          </a:p>
          <a:p>
            <a:r>
              <a:rPr lang="en-US" dirty="0" smtClean="0"/>
              <a:t>True!</a:t>
            </a:r>
          </a:p>
          <a:p>
            <a:r>
              <a:rPr lang="en-US" b="1" dirty="0" smtClean="0"/>
              <a:t>Anesthetic</a:t>
            </a:r>
            <a:r>
              <a:rPr lang="en-US" dirty="0" smtClean="0"/>
              <a:t> has to do with beauty or social status.</a:t>
            </a:r>
          </a:p>
          <a:p>
            <a:r>
              <a:rPr lang="en-US" dirty="0" smtClean="0"/>
              <a:t>False, that is </a:t>
            </a:r>
            <a:r>
              <a:rPr lang="en-US" u="sng" dirty="0" smtClean="0"/>
              <a:t>aesthetic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194</TotalTime>
  <Words>198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Vocabulary-prefixes, suffixes, roots </vt:lpstr>
      <vt:lpstr>Anesthetic (n.) </vt:lpstr>
      <vt:lpstr>Antipathy (adj.)</vt:lpstr>
      <vt:lpstr>Presentiment (n.) </vt:lpstr>
      <vt:lpstr>Tangible (adj.)</vt:lpstr>
      <vt:lpstr>True or false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Mathine</cp:lastModifiedBy>
  <cp:revision>54</cp:revision>
  <dcterms:created xsi:type="dcterms:W3CDTF">2012-08-14T20:03:02Z</dcterms:created>
  <dcterms:modified xsi:type="dcterms:W3CDTF">2014-05-29T20:01:04Z</dcterms:modified>
</cp:coreProperties>
</file>