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7497DE3E-ED18-4DDC-91AF-34E08FF47838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D2B0A642-0D4E-4505-890C-09F2999D2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A1D0DC-D3C6-4B34-AF40-BDDC3DD2F9DC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Vocabulary-prefixes, suffixes, roots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29200"/>
            <a:ext cx="6172200" cy="1371600"/>
          </a:xfrm>
        </p:spPr>
        <p:txBody>
          <a:bodyPr/>
          <a:lstStyle/>
          <a:p>
            <a:r>
              <a:rPr lang="en-US" dirty="0" smtClean="0"/>
              <a:t>Unit 19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dirty="0" smtClean="0"/>
              <a:t>Inquisitive (adj.)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in=in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The boy was an inquisitive inquisitor! He had lots of questions to ask!</a:t>
            </a:r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264152" cy="4572000"/>
          </a:xfrm>
        </p:spPr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quis</a:t>
            </a:r>
            <a:r>
              <a:rPr lang="en-US" dirty="0" smtClean="0"/>
              <a:t>=ask, seek, demand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Definition=seeking into, curious, ask many questions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Despondent (adj.)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de=down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264152" cy="4572000"/>
          </a:xfrm>
        </p:spPr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spond</a:t>
            </a:r>
            <a:r>
              <a:rPr lang="en-US" dirty="0" smtClean="0"/>
              <a:t>/spouse=pledge, show support for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Definition—less support, lacking all hope</a:t>
            </a:r>
          </a:p>
          <a:p>
            <a:endParaRPr lang="en-US" dirty="0" smtClean="0"/>
          </a:p>
        </p:txBody>
      </p:sp>
      <p:pic>
        <p:nvPicPr>
          <p:cNvPr id="4098" name="Picture 2" descr="Despondent Pikachu by Despondent-Mega-M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667000"/>
            <a:ext cx="2724150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dirty="0" smtClean="0"/>
              <a:t>Abrogate (vb.)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733800" cy="4495800"/>
          </a:xfrm>
        </p:spPr>
        <p:txBody>
          <a:bodyPr/>
          <a:lstStyle/>
          <a:p>
            <a:r>
              <a:rPr lang="en-US" dirty="0" err="1" smtClean="0"/>
              <a:t>ab</a:t>
            </a:r>
            <a:r>
              <a:rPr lang="en-US" dirty="0" smtClean="0"/>
              <a:t>=away, from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"a proposal to abrogate temporarily the right to strike"</a:t>
            </a:r>
            <a:endParaRPr lang="en-US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657600" y="1600200"/>
            <a:ext cx="4953000" cy="4572000"/>
          </a:xfrm>
        </p:spPr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rog</a:t>
            </a:r>
            <a:r>
              <a:rPr lang="en-US" dirty="0" smtClean="0"/>
              <a:t>=to ask, </a:t>
            </a:r>
            <a:r>
              <a:rPr lang="en-US" dirty="0" smtClean="0"/>
              <a:t>demand (usually law)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Definition=demand away; to cancel, repeal, or overturn</a:t>
            </a:r>
            <a:endParaRPr lang="en-US" dirty="0" smtClean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Deprecate (vb.)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de=off or </a:t>
            </a:r>
            <a:r>
              <a:rPr lang="en-US" dirty="0" smtClean="0"/>
              <a:t>away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She deprecated the idea of television for her children and did not let them watch it.</a:t>
            </a:r>
            <a:endParaRPr lang="en-US" i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264152" cy="4572000"/>
          </a:xfrm>
        </p:spPr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prec</a:t>
            </a:r>
            <a:r>
              <a:rPr lang="en-US" dirty="0" smtClean="0"/>
              <a:t>=prayer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Definition=to pray away from, show disapproval of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4873752"/>
          </a:xfrm>
        </p:spPr>
        <p:txBody>
          <a:bodyPr/>
          <a:lstStyle/>
          <a:p>
            <a:r>
              <a:rPr lang="en-US" dirty="0" smtClean="0"/>
              <a:t>An antonym for </a:t>
            </a:r>
            <a:r>
              <a:rPr lang="en-US" b="1" dirty="0" smtClean="0"/>
              <a:t>inquisitive</a:t>
            </a:r>
            <a:r>
              <a:rPr lang="en-US" dirty="0" smtClean="0"/>
              <a:t> is “uninterested.”</a:t>
            </a:r>
          </a:p>
          <a:p>
            <a:r>
              <a:rPr lang="en-US" dirty="0" smtClean="0"/>
              <a:t>True</a:t>
            </a:r>
          </a:p>
          <a:p>
            <a:r>
              <a:rPr lang="en-US" dirty="0" smtClean="0"/>
              <a:t>When Lea lost her job, she became </a:t>
            </a:r>
            <a:r>
              <a:rPr lang="en-US" b="1" dirty="0" smtClean="0"/>
              <a:t>despondent</a:t>
            </a:r>
            <a:r>
              <a:rPr lang="en-US" dirty="0" smtClean="0"/>
              <a:t>. Does this sentence work?</a:t>
            </a:r>
          </a:p>
          <a:p>
            <a:r>
              <a:rPr lang="en-US" dirty="0" smtClean="0"/>
              <a:t>Yes</a:t>
            </a:r>
          </a:p>
          <a:p>
            <a:r>
              <a:rPr lang="en-US" b="1" dirty="0" smtClean="0"/>
              <a:t>Abrogate</a:t>
            </a:r>
            <a:r>
              <a:rPr lang="en-US" dirty="0" smtClean="0"/>
              <a:t> means insulting or degrading.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A synonym for </a:t>
            </a:r>
            <a:r>
              <a:rPr lang="en-US" b="1" dirty="0" smtClean="0"/>
              <a:t>deprecate</a:t>
            </a:r>
            <a:r>
              <a:rPr lang="en-US" dirty="0" smtClean="0"/>
              <a:t> is praise.</a:t>
            </a:r>
          </a:p>
          <a:p>
            <a:r>
              <a:rPr lang="en-US" dirty="0" smtClean="0"/>
              <a:t>No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238</TotalTime>
  <Words>168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Vocabulary-prefixes, suffixes, roots </vt:lpstr>
      <vt:lpstr>Inquisitive (adj.)</vt:lpstr>
      <vt:lpstr>Despondent (adj.) </vt:lpstr>
      <vt:lpstr>Abrogate (vb.)</vt:lpstr>
      <vt:lpstr>Deprecate (vb.)</vt:lpstr>
      <vt:lpstr>True or false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Marilyn Mathine</dc:creator>
  <cp:lastModifiedBy>Marilyn Mathine</cp:lastModifiedBy>
  <cp:revision>60</cp:revision>
  <dcterms:created xsi:type="dcterms:W3CDTF">2012-08-14T20:03:02Z</dcterms:created>
  <dcterms:modified xsi:type="dcterms:W3CDTF">2014-05-29T20:08:51Z</dcterms:modified>
</cp:coreProperties>
</file>