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1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20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Premonition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pre=before</a:t>
            </a:r>
          </a:p>
          <a:p>
            <a:endParaRPr lang="en-US" dirty="0" smtClean="0"/>
          </a:p>
          <a:p>
            <a:pPr algn="ctr"/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“I had a premonition! It just came to me to run out of there!”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mon</a:t>
            </a:r>
            <a:r>
              <a:rPr lang="en-US" dirty="0" smtClean="0"/>
              <a:t>=to warn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Definition=a warning of something before it happens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Reconcile (vb.)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re=back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court needs to reconcile and come back together to make an agreement.</a:t>
            </a:r>
            <a:endParaRPr lang="en-US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consil</a:t>
            </a:r>
            <a:r>
              <a:rPr lang="en-US" dirty="0" smtClean="0"/>
              <a:t>=bring together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Definition—to bring back together in agreement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Precaution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495800"/>
          </a:xfrm>
        </p:spPr>
        <p:txBody>
          <a:bodyPr/>
          <a:lstStyle/>
          <a:p>
            <a:r>
              <a:rPr lang="en-US" dirty="0" smtClean="0"/>
              <a:t>pre=???</a:t>
            </a:r>
          </a:p>
          <a:p>
            <a:endParaRPr lang="en-US" dirty="0" smtClean="0"/>
          </a:p>
          <a:p>
            <a:r>
              <a:rPr lang="en-US" dirty="0" smtClean="0"/>
              <a:t>Pre=before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3403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caut</a:t>
            </a:r>
            <a:r>
              <a:rPr lang="en-US" dirty="0" smtClean="0"/>
              <a:t>=to be careful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Definition=an action taken against danger before it might happen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3733800" cy="270134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Dissuade (vb.)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dis</a:t>
            </a:r>
            <a:r>
              <a:rPr lang="en-US" dirty="0" smtClean="0"/>
              <a:t>=???</a:t>
            </a:r>
          </a:p>
          <a:p>
            <a:endParaRPr lang="en-US" dirty="0" smtClean="0"/>
          </a:p>
          <a:p>
            <a:r>
              <a:rPr lang="en-US" dirty="0" err="1" smtClean="0"/>
              <a:t>dis</a:t>
            </a:r>
            <a:r>
              <a:rPr lang="en-US" dirty="0" smtClean="0"/>
              <a:t>=not</a:t>
            </a:r>
          </a:p>
          <a:p>
            <a:endParaRPr lang="en-US" dirty="0" smtClean="0"/>
          </a:p>
          <a:p>
            <a:pPr algn="ctr"/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Don’t try to dissuade me against getting this car…I’m doing it!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3403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suad</a:t>
            </a:r>
            <a:r>
              <a:rPr lang="en-US" dirty="0" smtClean="0"/>
              <a:t>=advise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advise one not to do something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ON FRIDAY!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</TotalTime>
  <Words>115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Oriel</vt:lpstr>
      <vt:lpstr>Vocabulary-prefixes, suffixes, roots </vt:lpstr>
      <vt:lpstr>Premonition (n.)</vt:lpstr>
      <vt:lpstr>Reconcile (vb.)</vt:lpstr>
      <vt:lpstr>Precaution (n.)</vt:lpstr>
      <vt:lpstr>Dissuade (vb.)</vt:lpstr>
      <vt:lpstr>QUIZ ON FRIDAY!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Byrd</cp:lastModifiedBy>
  <cp:revision>66</cp:revision>
  <dcterms:created xsi:type="dcterms:W3CDTF">2012-08-14T20:03:02Z</dcterms:created>
  <dcterms:modified xsi:type="dcterms:W3CDTF">2015-01-22T20:05:11Z</dcterms:modified>
</cp:coreProperties>
</file>