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8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21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Gusto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419600"/>
          </a:xfrm>
        </p:spPr>
        <p:txBody>
          <a:bodyPr>
            <a:normAutofit/>
          </a:bodyPr>
          <a:lstStyle/>
          <a:p>
            <a:r>
              <a:rPr lang="en-US" i="1" dirty="0" smtClean="0"/>
              <a:t>No prefix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pPr algn="ctr"/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 love the gusto you have about English class today!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645152" cy="4572000"/>
          </a:xfrm>
        </p:spPr>
        <p:txBody>
          <a:bodyPr/>
          <a:lstStyle/>
          <a:p>
            <a:r>
              <a:rPr lang="en-US" dirty="0" smtClean="0"/>
              <a:t>Root=gust=taste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Definition=enthusiastic enjoyment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Insipid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in=not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Why is this stick figure considered insipid?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root=sip/sap=to taste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Definition—having no taste, dull, uninteresting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146" name="Picture 2" descr="... lisa was rather insipid, because it was just a plain stick fig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657600"/>
            <a:ext cx="1393031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Avid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495800"/>
          </a:xfrm>
        </p:spPr>
        <p:txBody>
          <a:bodyPr/>
          <a:lstStyle/>
          <a:p>
            <a:r>
              <a:rPr lang="en-US" i="1" dirty="0" smtClean="0"/>
              <a:t>No prefix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Some avid students can get college done in three or less years.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403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av</a:t>
            </a:r>
            <a:r>
              <a:rPr lang="en-US" dirty="0" smtClean="0"/>
              <a:t>=to crave or desire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Definition=enthusiastic or eager</a:t>
            </a:r>
          </a:p>
        </p:txBody>
      </p:sp>
      <p:pic>
        <p:nvPicPr>
          <p:cNvPr id="5122" name="Picture 2" descr="AVID How Does AVID Work Qualific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876800"/>
            <a:ext cx="2381250" cy="17907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Bibulous (adj.) [bi-</a:t>
            </a:r>
            <a:r>
              <a:rPr lang="en-US" sz="3200" dirty="0" err="1" smtClean="0"/>
              <a:t>byu</a:t>
            </a:r>
            <a:r>
              <a:rPr lang="en-US" sz="3200" dirty="0" smtClean="0"/>
              <a:t>-les]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Root=bib=to drink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200" y="1447800"/>
            <a:ext cx="4340352" cy="4572000"/>
          </a:xfrm>
        </p:spPr>
        <p:txBody>
          <a:bodyPr/>
          <a:lstStyle/>
          <a:p>
            <a:r>
              <a:rPr lang="en-US" dirty="0" smtClean="0"/>
              <a:t>Suffix=-</a:t>
            </a:r>
            <a:r>
              <a:rPr lang="en-US" dirty="0" err="1" smtClean="0"/>
              <a:t>ous</a:t>
            </a:r>
            <a:r>
              <a:rPr lang="en-US" dirty="0" smtClean="0"/>
              <a:t>=full of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Definition=drunken</a:t>
            </a:r>
          </a:p>
        </p:txBody>
      </p:sp>
      <p:pic>
        <p:nvPicPr>
          <p:cNvPr id="4098" name="Picture 2" descr="https://sp.yimg.com/ib/th?id=HN.60801867751470235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124200"/>
            <a:ext cx="2857500" cy="16097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Glutton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No prefix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Root=glut=to devour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Definition=one who wants or takes too much, especially food or drink</a:t>
            </a:r>
            <a:endParaRPr lang="en-US" dirty="0"/>
          </a:p>
        </p:txBody>
      </p:sp>
      <p:pic>
        <p:nvPicPr>
          <p:cNvPr id="3074" name="Picture 2" descr="https://sp1.yimg.com/ib/th?id=HN.60805395208031748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0"/>
            <a:ext cx="3962400" cy="2724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Palatable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palat</a:t>
            </a:r>
            <a:r>
              <a:rPr lang="en-US" dirty="0" smtClean="0"/>
              <a:t>=palate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The assignment was palatable, but nothing more than that.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Suffix=-able=having the ability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Definition=acceptable, satisfactory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Palatable___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Glutton___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Bibulous___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Avid___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Insipid___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Gusto___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568952" cy="45720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Having no taste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One who wants too much food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Acceptable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Enthusiastic enjoyment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Drunken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Enthusiastic or eager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09800" y="2057400"/>
            <a:ext cx="2057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133600" y="27432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3505200"/>
            <a:ext cx="2057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00200" y="4267200"/>
            <a:ext cx="2667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57400" y="2057400"/>
            <a:ext cx="22098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752600" y="4343400"/>
            <a:ext cx="2514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412</TotalTime>
  <Words>164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Wingdings</vt:lpstr>
      <vt:lpstr>Wingdings 2</vt:lpstr>
      <vt:lpstr>Oriel</vt:lpstr>
      <vt:lpstr>Vocabulary-prefixes, suffixes, roots </vt:lpstr>
      <vt:lpstr>Gusto (n)</vt:lpstr>
      <vt:lpstr>Insipid (adj.)</vt:lpstr>
      <vt:lpstr>Avid (adj.)</vt:lpstr>
      <vt:lpstr>Bibulous (adj.) [bi-byu-les]</vt:lpstr>
      <vt:lpstr>Glutton (n)</vt:lpstr>
      <vt:lpstr>Palatable (adj.)</vt:lpstr>
      <vt:lpstr>Review: matching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Byrd</cp:lastModifiedBy>
  <cp:revision>90</cp:revision>
  <dcterms:created xsi:type="dcterms:W3CDTF">2012-08-14T20:03:02Z</dcterms:created>
  <dcterms:modified xsi:type="dcterms:W3CDTF">2015-01-26T20:02:28Z</dcterms:modified>
</cp:coreProperties>
</file>