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22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Pantograph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Prefix=pan/</a:t>
            </a:r>
            <a:r>
              <a:rPr lang="en-US" dirty="0" err="1" smtClean="0"/>
              <a:t>panto</a:t>
            </a:r>
            <a:r>
              <a:rPr lang="en-US" dirty="0" smtClean="0"/>
              <a:t>=???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pan/</a:t>
            </a:r>
            <a:r>
              <a:rPr lang="en-US" dirty="0" err="1" smtClean="0"/>
              <a:t>panto</a:t>
            </a:r>
            <a:r>
              <a:rPr lang="en-US" dirty="0" smtClean="0"/>
              <a:t>=all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645152" cy="4572000"/>
          </a:xfrm>
        </p:spPr>
        <p:txBody>
          <a:bodyPr/>
          <a:lstStyle/>
          <a:p>
            <a:r>
              <a:rPr lang="en-US" dirty="0" smtClean="0"/>
              <a:t>Root=graph=something drawn or written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Definition=instrument to mechanically copy all of something drawn or written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Orthodox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No prefix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927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ortho</a:t>
            </a:r>
            <a:r>
              <a:rPr lang="en-US" dirty="0" smtClean="0"/>
              <a:t>=straight, correct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Definition—conforming to correct beliefs</a:t>
            </a:r>
          </a:p>
          <a:p>
            <a:endParaRPr lang="en-US" dirty="0" smtClean="0"/>
          </a:p>
        </p:txBody>
      </p:sp>
      <p:pic>
        <p:nvPicPr>
          <p:cNvPr id="4098" name="Picture 2" descr="https://sp.yimg.com/ib/th?id=HN.60801889227092828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505200"/>
            <a:ext cx="3667378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err="1" smtClean="0"/>
              <a:t>Isobath</a:t>
            </a:r>
            <a:r>
              <a:rPr lang="en-US" smtClean="0"/>
              <a:t> </a:t>
            </a:r>
            <a:r>
              <a:rPr lang="en-US" smtClean="0"/>
              <a:t>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495800"/>
          </a:xfrm>
        </p:spPr>
        <p:txBody>
          <a:bodyPr/>
          <a:lstStyle/>
          <a:p>
            <a:r>
              <a:rPr lang="en-US" smtClean="0"/>
              <a:t>Prefix=iso</a:t>
            </a:r>
            <a:r>
              <a:rPr lang="en-US" dirty="0" smtClean="0"/>
              <a:t>=equal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340352" cy="4572000"/>
          </a:xfrm>
        </p:spPr>
        <p:txBody>
          <a:bodyPr/>
          <a:lstStyle/>
          <a:p>
            <a:r>
              <a:rPr lang="en-US" dirty="0" smtClean="0"/>
              <a:t>Root=bath=water depths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Definition=line connecting equal water depths</a:t>
            </a:r>
          </a:p>
        </p:txBody>
      </p:sp>
      <p:pic>
        <p:nvPicPr>
          <p:cNvPr id="3074" name="Picture 2" descr="http://turbulence.ocean.fsu.edu/images/research/900m_isobath_dongsha_plateau-L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56611"/>
            <a:ext cx="8839200" cy="41013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monologue (n.)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Prefix=mono=???</a:t>
            </a:r>
          </a:p>
          <a:p>
            <a:endParaRPr lang="en-US" dirty="0" smtClean="0"/>
          </a:p>
          <a:p>
            <a:r>
              <a:rPr lang="en-US" dirty="0" smtClean="0"/>
              <a:t>Mono=one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340352" cy="4572000"/>
          </a:xfrm>
        </p:spPr>
        <p:txBody>
          <a:bodyPr/>
          <a:lstStyle/>
          <a:p>
            <a:r>
              <a:rPr lang="en-US" dirty="0" smtClean="0"/>
              <a:t>Root=log=word or speech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Definition=speech spoken by one person</a:t>
            </a:r>
          </a:p>
        </p:txBody>
      </p:sp>
      <p:pic>
        <p:nvPicPr>
          <p:cNvPr id="2050" name="Picture 2" descr="https://sp2.yimg.com/ib/th?id=HN.607990962100571022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62400"/>
            <a:ext cx="3559042" cy="1981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ON FRIDAY!!!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524</TotalTime>
  <Words>72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Pantograph (n.)</vt:lpstr>
      <vt:lpstr>Orthodox (adj.)</vt:lpstr>
      <vt:lpstr>Isobath (n.)</vt:lpstr>
      <vt:lpstr>monologue (n.)</vt:lpstr>
      <vt:lpstr>QUIZ ON FRIDAY!!!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102</cp:revision>
  <dcterms:created xsi:type="dcterms:W3CDTF">2012-08-14T20:03:02Z</dcterms:created>
  <dcterms:modified xsi:type="dcterms:W3CDTF">2014-08-31T17:20:06Z</dcterms:modified>
</cp:coreProperties>
</file>