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23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Monotheist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Prefix=mono=???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theo</a:t>
            </a:r>
            <a:r>
              <a:rPr lang="en-US" dirty="0" smtClean="0"/>
              <a:t>=God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Definition=belief in only one god</a:t>
            </a:r>
            <a:endParaRPr lang="en-US" dirty="0"/>
          </a:p>
        </p:txBody>
      </p:sp>
      <p:pic>
        <p:nvPicPr>
          <p:cNvPr id="6146" name="Picture 2" descr="Related Videos :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3657600" cy="2743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transect (vb.)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</a:t>
            </a:r>
            <a:r>
              <a:rPr lang="en-US" dirty="0" err="1" smtClean="0"/>
              <a:t>tran</a:t>
            </a:r>
            <a:r>
              <a:rPr lang="en-US" dirty="0" smtClean="0"/>
              <a:t>=across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Root=sect=cut</a:t>
            </a:r>
          </a:p>
          <a:p>
            <a:pPr lvl="1"/>
            <a:r>
              <a:rPr lang="en-US" sz="1800" i="1" dirty="0" smtClean="0"/>
              <a:t>Think of the word dissect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cut across</a:t>
            </a:r>
            <a:endParaRPr lang="en-US" dirty="0"/>
          </a:p>
        </p:txBody>
      </p:sp>
      <p:pic>
        <p:nvPicPr>
          <p:cNvPr id="5122" name="Picture 2" descr="https://sp3.yimg.com/ib/th?id=HN.60804851036435423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4267200"/>
            <a:ext cx="6249163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Petrology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Prefix=petro=rocks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Suffix=logy=study of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Definition=study of rocks</a:t>
            </a:r>
            <a:endParaRPr lang="en-US" dirty="0"/>
          </a:p>
        </p:txBody>
      </p:sp>
      <p:pic>
        <p:nvPicPr>
          <p:cNvPr id="4098" name="Picture 2" descr="Science Rocks 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Chronicle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No prefix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sz="2000" i="1" dirty="0" smtClean="0"/>
              <a:t>Think about the movie The </a:t>
            </a:r>
            <a:r>
              <a:rPr lang="en-US" sz="2000" u="sng" dirty="0" smtClean="0"/>
              <a:t>Chronicles of Narnia</a:t>
            </a:r>
            <a:r>
              <a:rPr lang="en-US" sz="2000" i="1" dirty="0" smtClean="0"/>
              <a:t>…this is </a:t>
            </a:r>
            <a:r>
              <a:rPr lang="en-US" sz="2000" i="1" dirty="0" smtClean="0"/>
              <a:t>___ </a:t>
            </a:r>
            <a:r>
              <a:rPr lang="en-US" sz="2000" i="1" dirty="0" smtClean="0"/>
              <a:t>of the land of Narnia.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history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chron</a:t>
            </a:r>
            <a:r>
              <a:rPr lang="en-US" dirty="0" smtClean="0"/>
              <a:t>=time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Definition=record of events over time; history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Fill in the sentences: </a:t>
            </a:r>
            <a:br>
              <a:rPr lang="en-US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petrology, monotheist, chronicle, transect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am going to create a ___ of my life.</a:t>
            </a:r>
          </a:p>
          <a:p>
            <a:pPr lvl="1"/>
            <a:r>
              <a:rPr lang="en-US" dirty="0" smtClean="0"/>
              <a:t>chronicle</a:t>
            </a:r>
          </a:p>
          <a:p>
            <a:r>
              <a:rPr lang="en-US" dirty="0" smtClean="0"/>
              <a:t>___ is the study of rocks.</a:t>
            </a:r>
          </a:p>
          <a:p>
            <a:pPr lvl="1"/>
            <a:r>
              <a:rPr lang="en-US" dirty="0" smtClean="0"/>
              <a:t>petrology</a:t>
            </a:r>
          </a:p>
          <a:p>
            <a:r>
              <a:rPr lang="en-US" dirty="0" smtClean="0"/>
              <a:t>When I dissect the frog, eventually I will make a ___ cut across the stomach.</a:t>
            </a:r>
          </a:p>
          <a:p>
            <a:pPr lvl="1"/>
            <a:r>
              <a:rPr lang="en-US" dirty="0" smtClean="0"/>
              <a:t>transect</a:t>
            </a:r>
          </a:p>
          <a:p>
            <a:r>
              <a:rPr lang="en-US" dirty="0" smtClean="0"/>
              <a:t>If you believe in Zeus and Zeus only, then you are a ___.</a:t>
            </a:r>
          </a:p>
          <a:p>
            <a:pPr lvl="1"/>
            <a:r>
              <a:rPr lang="en-US" dirty="0" smtClean="0"/>
              <a:t>monotheist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522</TotalTime>
  <Words>134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Monotheist (n.)</vt:lpstr>
      <vt:lpstr>transect (vb.)</vt:lpstr>
      <vt:lpstr>Petrology (n.)</vt:lpstr>
      <vt:lpstr>Chronicle (n.)</vt:lpstr>
      <vt:lpstr>Review: Fill in the sentences:  petrology, monotheist, chronicle, transect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100</cp:revision>
  <dcterms:created xsi:type="dcterms:W3CDTF">2012-08-14T20:03:02Z</dcterms:created>
  <dcterms:modified xsi:type="dcterms:W3CDTF">2014-06-05T19:32:24Z</dcterms:modified>
</cp:coreProperties>
</file>