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88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24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Polyethnic</a:t>
            </a:r>
            <a:r>
              <a:rPr lang="en-US" dirty="0" smtClean="0"/>
              <a:t>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Prefix=poly=many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Root=ethnic=group of people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Definition=consisting of people with many ethnic backgrounds</a:t>
            </a:r>
            <a:endParaRPr lang="en-US" dirty="0"/>
          </a:p>
        </p:txBody>
      </p:sp>
      <p:pic>
        <p:nvPicPr>
          <p:cNvPr id="4098" name="Picture 2" descr="ONE WORLD, MANY CUL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30391"/>
            <a:ext cx="3886200" cy="34894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adership Styles: Autocratic Leadersh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3505200" cy="29148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Autocrat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Prefix=auto=self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EX: autocratic leadership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krat</a:t>
            </a:r>
            <a:r>
              <a:rPr lang="en-US" dirty="0" smtClean="0"/>
              <a:t>=power</a:t>
            </a:r>
            <a:endParaRPr lang="en-US" sz="1800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Definition=absolute monarch in power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Telepath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Prefix=tele=distance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i="1" dirty="0">
                <a:solidFill>
                  <a:srgbClr val="FF0000"/>
                </a:solidFill>
              </a:rPr>
              <a:t>Telepathy is the communication between minds.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r>
              <a:rPr lang="en-US" dirty="0" smtClean="0"/>
              <a:t>Suffix=path=connection or feeling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Definition=one who can make distant connections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Chromograph</a:t>
            </a:r>
            <a:r>
              <a:rPr lang="en-US" dirty="0" smtClean="0"/>
              <a:t>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chrom</a:t>
            </a:r>
            <a:r>
              <a:rPr lang="en-US" dirty="0" smtClean="0"/>
              <a:t>=color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11752" cy="4572000"/>
          </a:xfrm>
        </p:spPr>
        <p:txBody>
          <a:bodyPr/>
          <a:lstStyle/>
          <a:p>
            <a:r>
              <a:rPr lang="en-US" dirty="0" smtClean="0"/>
              <a:t>Suffix=graph=to write</a:t>
            </a:r>
          </a:p>
          <a:p>
            <a:endParaRPr lang="en-US" dirty="0" smtClean="0"/>
          </a:p>
          <a:p>
            <a:r>
              <a:rPr lang="en-US" dirty="0" smtClean="0"/>
              <a:t>Definition=device which makes copies </a:t>
            </a:r>
            <a:endParaRPr lang="en-US" dirty="0"/>
          </a:p>
        </p:txBody>
      </p:sp>
      <p:pic>
        <p:nvPicPr>
          <p:cNvPr id="1026" name="Picture 2" descr="https://sp1.yimg.com/ib/th?id=HN.60805511172882702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76600"/>
            <a:ext cx="3800475" cy="34004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0"/>
            <a:ext cx="6172200" cy="2053590"/>
          </a:xfrm>
        </p:spPr>
        <p:txBody>
          <a:bodyPr/>
          <a:lstStyle/>
          <a:p>
            <a:pPr algn="ctr"/>
            <a:r>
              <a:rPr lang="en-US" dirty="0" smtClean="0"/>
              <a:t>QUIZ ON FRIDAY!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741</TotalTime>
  <Words>72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Vocabulary-prefixes, suffixes, roots </vt:lpstr>
      <vt:lpstr>Polyethnic (adj.)</vt:lpstr>
      <vt:lpstr>Autocrat (n.)</vt:lpstr>
      <vt:lpstr>Telepath (n.)</vt:lpstr>
      <vt:lpstr>Chromograph (n.)</vt:lpstr>
      <vt:lpstr>QUIZ ON FRIDAY!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Byrd</cp:lastModifiedBy>
  <cp:revision>114</cp:revision>
  <dcterms:created xsi:type="dcterms:W3CDTF">2012-08-14T20:03:02Z</dcterms:created>
  <dcterms:modified xsi:type="dcterms:W3CDTF">2015-01-26T20:04:46Z</dcterms:modified>
</cp:coreProperties>
</file>