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25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Bibliomaniac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biblio</a:t>
            </a:r>
            <a:r>
              <a:rPr lang="en-US" dirty="0" smtClean="0"/>
              <a:t>=book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Suffix=mania=extreme desire for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Definition=one extremely obsessed with possessing books</a:t>
            </a:r>
            <a:endParaRPr lang="en-US" dirty="0"/>
          </a:p>
        </p:txBody>
      </p:sp>
      <p:pic>
        <p:nvPicPr>
          <p:cNvPr id="5122" name="Picture 2" descr="HAPPY BOOK LOVERS DAY TO ALL MY BOOK LOVIN FRANDS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9718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Mobocracy</a:t>
            </a:r>
            <a:r>
              <a:rPr lang="en-US" dirty="0" smtClean="0"/>
              <a:t>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Root=mob=lawless people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Connector=“o”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dirty="0" smtClean="0"/>
              <a:t>Suffix=</a:t>
            </a:r>
            <a:r>
              <a:rPr lang="en-US" dirty="0" err="1" smtClean="0"/>
              <a:t>cracy</a:t>
            </a:r>
            <a:r>
              <a:rPr lang="en-US" dirty="0" smtClean="0"/>
              <a:t>=governing body</a:t>
            </a:r>
            <a:endParaRPr lang="en-US" sz="1800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Definition=political control by a mob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Phonetic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phon</a:t>
            </a:r>
            <a:r>
              <a:rPr lang="en-US" dirty="0" smtClean="0"/>
              <a:t>=sound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87952" cy="4572000"/>
          </a:xfrm>
        </p:spPr>
        <p:txBody>
          <a:bodyPr/>
          <a:lstStyle/>
          <a:p>
            <a:r>
              <a:rPr lang="en-US" dirty="0" smtClean="0"/>
              <a:t>Suffix=-</a:t>
            </a:r>
            <a:r>
              <a:rPr lang="en-US" dirty="0" err="1" smtClean="0"/>
              <a:t>ic</a:t>
            </a:r>
            <a:r>
              <a:rPr lang="en-US" dirty="0" smtClean="0"/>
              <a:t>=makes it an adjective, giving it characteristics of something</a:t>
            </a:r>
          </a:p>
          <a:p>
            <a:endParaRPr lang="en-US" dirty="0" smtClean="0"/>
          </a:p>
          <a:p>
            <a:r>
              <a:rPr lang="en-US" dirty="0" smtClean="0"/>
              <a:t>Definition=agreeing with sound or pronunciation </a:t>
            </a:r>
          </a:p>
          <a:p>
            <a:endParaRPr lang="en-US" dirty="0" smtClean="0"/>
          </a:p>
        </p:txBody>
      </p:sp>
      <p:pic>
        <p:nvPicPr>
          <p:cNvPr id="3074" name="Picture 2" descr="english phone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3956647" cy="3276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Electrotherapy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91000" cy="4572000"/>
          </a:xfrm>
        </p:spPr>
        <p:txBody>
          <a:bodyPr/>
          <a:lstStyle/>
          <a:p>
            <a:r>
              <a:rPr lang="en-US" dirty="0" smtClean="0"/>
              <a:t>Prefix=electro=electricity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therap</a:t>
            </a:r>
            <a:r>
              <a:rPr lang="en-US" dirty="0" smtClean="0"/>
              <a:t>=treatment</a:t>
            </a:r>
          </a:p>
          <a:p>
            <a:endParaRPr lang="en-US" dirty="0" smtClean="0"/>
          </a:p>
          <a:p>
            <a:r>
              <a:rPr lang="en-US" dirty="0" smtClean="0"/>
              <a:t>Definition=treatment of diseases by using electricity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This used to be used in the old days…</a:t>
            </a:r>
          </a:p>
          <a:p>
            <a:pPr lvl="1"/>
            <a:r>
              <a:rPr lang="en-US" i="1" dirty="0" smtClean="0"/>
              <a:t>Today it’s used in </a:t>
            </a:r>
            <a:r>
              <a:rPr lang="en-US" i="1" smtClean="0"/>
              <a:t>small dosages. </a:t>
            </a:r>
            <a:endParaRPr lang="en-US" i="1" dirty="0"/>
          </a:p>
        </p:txBody>
      </p:sp>
      <p:pic>
        <p:nvPicPr>
          <p:cNvPr id="2050" name="Picture 2" descr="Electrotherapy treat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3859478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in the sentences: </a:t>
            </a:r>
            <a:r>
              <a:rPr lang="en-US" sz="2200" dirty="0" smtClean="0">
                <a:solidFill>
                  <a:srgbClr val="FF0000"/>
                </a:solidFill>
              </a:rPr>
              <a:t>bibliomaniac, </a:t>
            </a:r>
            <a:r>
              <a:rPr lang="en-US" sz="2200" smtClean="0">
                <a:solidFill>
                  <a:srgbClr val="FF0000"/>
                </a:solidFill>
              </a:rPr>
              <a:t>electrotherapy, mobocracy</a:t>
            </a:r>
            <a:r>
              <a:rPr lang="en-US" sz="2200" dirty="0" smtClean="0">
                <a:solidFill>
                  <a:srgbClr val="FF0000"/>
                </a:solidFill>
              </a:rPr>
              <a:t>, phonetic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If you were known to have a disease back in the old days, they would use ___ on you to get rid of it.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electrotherapy</a:t>
            </a:r>
          </a:p>
          <a:p>
            <a:pPr>
              <a:buNone/>
            </a:pPr>
            <a:r>
              <a:rPr lang="en-US" dirty="0" smtClean="0"/>
              <a:t>2. When words rhyme, they have ___ similarities.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phonetic</a:t>
            </a:r>
          </a:p>
          <a:p>
            <a:pPr>
              <a:buNone/>
            </a:pPr>
            <a:r>
              <a:rPr lang="en-US" dirty="0" smtClean="0"/>
              <a:t>3. Librarians may be known as ___ because they are obsessed with books!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bibliomaniacs</a:t>
            </a:r>
          </a:p>
          <a:p>
            <a:pPr>
              <a:buNone/>
            </a:pPr>
            <a:r>
              <a:rPr lang="en-US" dirty="0" smtClean="0"/>
              <a:t>4. Al Capone was the leader of a ___, doing things the illegal ways.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mobocracy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1288</TotalTime>
  <Words>175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Bibliomaniac (n.)</vt:lpstr>
      <vt:lpstr>Mobocracy (n.)</vt:lpstr>
      <vt:lpstr>Phonetic (adj.)</vt:lpstr>
      <vt:lpstr>Electrotherapy (N.)</vt:lpstr>
      <vt:lpstr>Fill in the sentences: bibliomaniac, electrotherapy, mobocracy, phonetic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148</cp:revision>
  <dcterms:created xsi:type="dcterms:W3CDTF">2012-08-14T20:03:02Z</dcterms:created>
  <dcterms:modified xsi:type="dcterms:W3CDTF">2014-06-05T22:05:33Z</dcterms:modified>
</cp:coreProperties>
</file>