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60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26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Rancid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ranc</a:t>
            </a:r>
            <a:r>
              <a:rPr lang="en-US" dirty="0" smtClean="0"/>
              <a:t>=to stink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i="1" dirty="0" smtClean="0"/>
              <a:t>No suffix…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Definition=rotten or spoiled</a:t>
            </a:r>
            <a:endParaRPr lang="en-US" dirty="0"/>
          </a:p>
        </p:txBody>
      </p:sp>
      <p:pic>
        <p:nvPicPr>
          <p:cNvPr id="5122" name="Picture 2" descr="Rotten Eg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3759200" cy="28194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Putrefy (</a:t>
            </a:r>
            <a:r>
              <a:rPr lang="en-US" dirty="0" err="1" smtClean="0"/>
              <a:t>vb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putr</a:t>
            </a:r>
            <a:r>
              <a:rPr lang="en-US" dirty="0" smtClean="0"/>
              <a:t>=rotten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i="1" dirty="0" smtClean="0"/>
              <a:t>No suffix</a:t>
            </a:r>
            <a:endParaRPr lang="en-US" sz="1800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rot or decompose</a:t>
            </a:r>
            <a:endParaRPr lang="en-US" dirty="0"/>
          </a:p>
        </p:txBody>
      </p:sp>
      <p:pic>
        <p:nvPicPr>
          <p:cNvPr id="4098" name="Picture 2" descr="... worms to speed up the process of decomposition of plant and ani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3575259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Stagnate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stagn</a:t>
            </a:r>
            <a:r>
              <a:rPr lang="en-US" dirty="0" smtClean="0"/>
              <a:t>=to stand, or form a pool of standing water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r>
              <a:rPr lang="en-US" i="1" dirty="0" smtClean="0"/>
              <a:t>No suffix</a:t>
            </a:r>
          </a:p>
          <a:p>
            <a:endParaRPr lang="en-US" dirty="0" smtClean="0"/>
          </a:p>
          <a:p>
            <a:r>
              <a:rPr lang="en-US" dirty="0" smtClean="0"/>
              <a:t>Definition=to stop moving or growing in an unhealthy way</a:t>
            </a:r>
          </a:p>
          <a:p>
            <a:endParaRPr lang="en-US" dirty="0" smtClean="0"/>
          </a:p>
        </p:txBody>
      </p:sp>
      <p:pic>
        <p:nvPicPr>
          <p:cNvPr id="3074" name="Picture 2" descr="Grow Stagnate 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2828925" cy="2409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Odoriferous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91000" cy="4572000"/>
          </a:xfrm>
        </p:spPr>
        <p:txBody>
          <a:bodyPr/>
          <a:lstStyle/>
          <a:p>
            <a:r>
              <a:rPr lang="en-US" dirty="0" smtClean="0"/>
              <a:t>Root=odor=smell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Suffix=</a:t>
            </a:r>
            <a:r>
              <a:rPr lang="en-US" dirty="0" err="1" smtClean="0"/>
              <a:t>ferre</a:t>
            </a:r>
            <a:r>
              <a:rPr lang="en-US" dirty="0" smtClean="0"/>
              <a:t>=to carry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Definition=carrying around a smell</a:t>
            </a:r>
          </a:p>
          <a:p>
            <a:endParaRPr lang="en-US" dirty="0" smtClean="0"/>
          </a:p>
        </p:txBody>
      </p:sp>
      <p:pic>
        <p:nvPicPr>
          <p:cNvPr id="2050" name="Picture 2" descr="Earls Courts cleaners-a source of bad sm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7432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066800"/>
            <a:ext cx="6172200" cy="2053590"/>
          </a:xfrm>
        </p:spPr>
        <p:txBody>
          <a:bodyPr/>
          <a:lstStyle/>
          <a:p>
            <a:r>
              <a:rPr lang="en-US" dirty="0" smtClean="0"/>
              <a:t>QUIZ ON FRIDAY!!!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915</TotalTime>
  <Words>70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Vocabulary-prefixes, suffixes, roots </vt:lpstr>
      <vt:lpstr>Rancid (adj)</vt:lpstr>
      <vt:lpstr>Putrefy (vb)</vt:lpstr>
      <vt:lpstr>Stagnate (vb.)</vt:lpstr>
      <vt:lpstr>Odoriferous (adj.)</vt:lpstr>
      <vt:lpstr>QUIZ ON FRIDAY!!!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Byrd</cp:lastModifiedBy>
  <cp:revision>124</cp:revision>
  <dcterms:created xsi:type="dcterms:W3CDTF">2012-08-14T20:03:02Z</dcterms:created>
  <dcterms:modified xsi:type="dcterms:W3CDTF">2015-01-26T20:09:38Z</dcterms:modified>
</cp:coreProperties>
</file>