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27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Olfactory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Root #1=</a:t>
            </a:r>
            <a:r>
              <a:rPr lang="en-US" dirty="0" err="1" smtClean="0"/>
              <a:t>ol</a:t>
            </a:r>
            <a:r>
              <a:rPr lang="en-US" dirty="0" smtClean="0"/>
              <a:t>=to smell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/>
              <a:t>The olfactory nerves of a hunting dog are very strong.</a:t>
            </a:r>
            <a:endParaRPr lang="en-US" sz="18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 #2=</a:t>
            </a:r>
            <a:r>
              <a:rPr lang="en-US" dirty="0" err="1" smtClean="0"/>
              <a:t>fac</a:t>
            </a:r>
            <a:r>
              <a:rPr lang="en-US" dirty="0" smtClean="0"/>
              <a:t>=to make or do, ability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Definition=ability to smell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Fetid (adj.)                </a:t>
            </a:r>
            <a:r>
              <a:rPr lang="en-US" i="1" dirty="0" smtClean="0"/>
              <a:t>[</a:t>
            </a:r>
            <a:r>
              <a:rPr lang="en-US" i="1" dirty="0" err="1" smtClean="0"/>
              <a:t>fet-tid</a:t>
            </a:r>
            <a:r>
              <a:rPr lang="en-US" i="1" dirty="0" smtClean="0"/>
              <a:t>]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fet</a:t>
            </a:r>
            <a:r>
              <a:rPr lang="en-US" dirty="0" smtClean="0"/>
              <a:t>=to stink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/>
              <a:t>Fetid stench of rotting fish…</a:t>
            </a:r>
            <a:endParaRPr lang="en-US" sz="18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35552" cy="4572000"/>
          </a:xfrm>
        </p:spPr>
        <p:txBody>
          <a:bodyPr/>
          <a:lstStyle/>
          <a:p>
            <a:r>
              <a:rPr lang="en-US" i="1" dirty="0" smtClean="0"/>
              <a:t>No suffix</a:t>
            </a:r>
            <a:endParaRPr lang="en-US" sz="1800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Definition=having an unpleasant smell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Evince (vb.)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e=out of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9593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vince</a:t>
            </a:r>
            <a:r>
              <a:rPr lang="en-US" dirty="0" smtClean="0"/>
              <a:t>=to conquer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Definition=to conquer out of or to overcome</a:t>
            </a:r>
            <a:endParaRPr lang="en-US" dirty="0"/>
          </a:p>
        </p:txBody>
      </p:sp>
      <p:pic>
        <p:nvPicPr>
          <p:cNvPr id="2050" name="Picture 2" descr="have a Dream Speech &quot; given on 28 August 1963"/>
          <p:cNvPicPr>
            <a:picLocks noChangeAspect="1" noChangeArrowheads="1"/>
          </p:cNvPicPr>
          <p:nvPr/>
        </p:nvPicPr>
        <p:blipFill>
          <a:blip r:embed="rId2" cstate="print"/>
          <a:srcRect b="14517"/>
          <a:stretch>
            <a:fillRect/>
          </a:stretch>
        </p:blipFill>
        <p:spPr bwMode="auto">
          <a:xfrm>
            <a:off x="304800" y="3200399"/>
            <a:ext cx="3505200" cy="3048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(vb.)          [kun-duct]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Con=com=with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What does a band conductor do?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Root=duct=to lead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Definition=to lead, guide, or direct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Match: conduct, evince, fetid, olfactory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band director needs to ___ the band so they play together.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conduct</a:t>
            </a:r>
          </a:p>
          <a:p>
            <a:r>
              <a:rPr lang="en-US" dirty="0" smtClean="0"/>
              <a:t>Your ___ nerves help you to smell.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olfactory</a:t>
            </a:r>
          </a:p>
          <a:p>
            <a:r>
              <a:rPr lang="en-US" dirty="0" smtClean="0"/>
              <a:t>Your nasty feet are ___!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fetid</a:t>
            </a:r>
          </a:p>
          <a:p>
            <a:r>
              <a:rPr lang="en-US" dirty="0" smtClean="0"/>
              <a:t>To overcome your greatest fears, you need to ___ through them!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evince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938</TotalTime>
  <Words>150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Olfactory (adj.)</vt:lpstr>
      <vt:lpstr>Fetid (adj.)                [fet-tid]</vt:lpstr>
      <vt:lpstr>Evince (vb.)</vt:lpstr>
      <vt:lpstr>Conduct (vb.)          [kun-duct]</vt:lpstr>
      <vt:lpstr>Review Match: conduct, evince, fetid, olfactory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130</cp:revision>
  <dcterms:created xsi:type="dcterms:W3CDTF">2012-08-14T20:03:02Z</dcterms:created>
  <dcterms:modified xsi:type="dcterms:W3CDTF">2014-06-05T20:27:33Z</dcterms:modified>
</cp:coreProperties>
</file>