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28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Infraction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in=intensifier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i="1" dirty="0" smtClean="0"/>
              <a:t>If you have a fracture, your bone is broken.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fract</a:t>
            </a:r>
            <a:r>
              <a:rPr lang="en-US" dirty="0" smtClean="0"/>
              <a:t>=to break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Definition=minor violation of breaking the law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 (n.)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86200" cy="4572000"/>
          </a:xfrm>
        </p:spPr>
        <p:txBody>
          <a:bodyPr/>
          <a:lstStyle/>
          <a:p>
            <a:r>
              <a:rPr lang="en-US" dirty="0" smtClean="0"/>
              <a:t>Prefix=</a:t>
            </a:r>
            <a:r>
              <a:rPr lang="en-US" dirty="0" err="1" smtClean="0"/>
              <a:t>ana</a:t>
            </a:r>
            <a:r>
              <a:rPr lang="en-US" dirty="0" smtClean="0"/>
              <a:t>=up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035552" cy="4572000"/>
          </a:xfrm>
        </p:spPr>
        <p:txBody>
          <a:bodyPr/>
          <a:lstStyle/>
          <a:p>
            <a:r>
              <a:rPr lang="en-US" dirty="0" smtClean="0"/>
              <a:t>Root=tom=to cut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Definition=the structure or parts cut up</a:t>
            </a:r>
            <a:endParaRPr lang="en-US" dirty="0"/>
          </a:p>
        </p:txBody>
      </p:sp>
      <p:pic>
        <p:nvPicPr>
          <p:cNvPr id="4098" name="Picture 2" descr="Anatomy fig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3571875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Puncture (n.)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punct</a:t>
            </a:r>
            <a:r>
              <a:rPr lang="en-US" dirty="0" smtClean="0"/>
              <a:t>=to sting or pierce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i="1" dirty="0" smtClean="0"/>
              <a:t>-</a:t>
            </a:r>
            <a:r>
              <a:rPr lang="en-US" i="1" dirty="0" err="1" smtClean="0"/>
              <a:t>ure</a:t>
            </a:r>
            <a:r>
              <a:rPr lang="en-US" i="1" dirty="0" smtClean="0"/>
              <a:t>=abstract noun suffix (usually telling an action)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Definition=a hole or mark made, piercing</a:t>
            </a:r>
            <a:endParaRPr lang="en-US" dirty="0"/>
          </a:p>
        </p:txBody>
      </p:sp>
      <p:pic>
        <p:nvPicPr>
          <p:cNvPr id="3074" name="Picture 2" descr="https://sp3.yimg.com/ib/th?id=HN.60802965975315600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29000"/>
            <a:ext cx="3543300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eyo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572000"/>
            <a:ext cx="3126154" cy="228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Dejected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de=down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If you are ejected, you are thrown</a:t>
            </a:r>
            <a:r>
              <a:rPr lang="en-US" i="1" dirty="0" smtClean="0"/>
              <a:t>…</a:t>
            </a:r>
          </a:p>
          <a:p>
            <a:endParaRPr lang="en-US" i="1" dirty="0" smtClean="0"/>
          </a:p>
          <a:p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Eeyore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is a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typical dejected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character…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117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ject</a:t>
            </a:r>
            <a:r>
              <a:rPr lang="en-US" dirty="0" smtClean="0"/>
              <a:t>=to throw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Definition=to have down feelings; depressed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ON FRIDAY!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947</TotalTime>
  <Words>102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Infraction (n.)</vt:lpstr>
      <vt:lpstr>Anatomy  (n.)</vt:lpstr>
      <vt:lpstr>Puncture (n.)</vt:lpstr>
      <vt:lpstr>Dejected (adj.)</vt:lpstr>
      <vt:lpstr>QUIZ ON FRIDAY!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137</cp:revision>
  <dcterms:created xsi:type="dcterms:W3CDTF">2012-08-14T20:03:02Z</dcterms:created>
  <dcterms:modified xsi:type="dcterms:W3CDTF">2014-06-05T20:39:36Z</dcterms:modified>
</cp:coreProperties>
</file>