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29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Viaduct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Root=via=road or way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I am going to contact you via cell phone.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 #2=duct=to lead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 bridge/road that carries and leads over a valley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Introspective (adj.)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intro=within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What do you do through spectacles? You look through them!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Root=spec=to look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Definition=looking within one’s own thoughts and feelings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Epiphany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epi</a:t>
            </a:r>
            <a:r>
              <a:rPr lang="en-US" dirty="0" smtClean="0"/>
              <a:t>=near 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phan</a:t>
            </a:r>
            <a:r>
              <a:rPr lang="en-US" dirty="0" smtClean="0"/>
              <a:t>=to appear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 moment appearing near to, great insight</a:t>
            </a:r>
            <a:endParaRPr lang="en-US" dirty="0"/>
          </a:p>
        </p:txBody>
      </p:sp>
      <p:pic>
        <p:nvPicPr>
          <p:cNvPr id="2050" name="Picture 2" descr="Epiph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2752090" cy="419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con=together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During speech Mrs. Byrd will give </a:t>
            </a:r>
            <a:r>
              <a:rPr lang="en-US" sz="1800" b="1" i="1" dirty="0" smtClean="0"/>
              <a:t>constructive</a:t>
            </a:r>
            <a:r>
              <a:rPr lang="en-US" sz="1800" i="1" dirty="0" smtClean="0"/>
              <a:t> criticism so you can do better next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struct</a:t>
            </a:r>
            <a:r>
              <a:rPr lang="en-US" dirty="0" smtClean="0"/>
              <a:t>=to build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build together in a positive way; helpful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Vocab</a:t>
            </a:r>
            <a:r>
              <a:rPr lang="en-US" dirty="0" smtClean="0"/>
              <a:t>: constructive, epiphany, introspective, viaduct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Hopefully this class has been ___ to you and you’re learning in it.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Constructive </a:t>
            </a:r>
          </a:p>
          <a:p>
            <a:r>
              <a:rPr lang="en-US" dirty="0" smtClean="0"/>
              <a:t>You must cross the ___ to get into Bennington from 156</a:t>
            </a:r>
            <a:r>
              <a:rPr lang="en-US" baseline="30000" dirty="0" smtClean="0"/>
              <a:t>th</a:t>
            </a:r>
            <a:r>
              <a:rPr lang="en-US" dirty="0" smtClean="0"/>
              <a:t> Street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Viaduct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I just had this major ___ that I should go to UNL!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Epiphany </a:t>
            </a:r>
          </a:p>
          <a:p>
            <a:r>
              <a:rPr lang="en-US" dirty="0" smtClean="0"/>
              <a:t>Joe had an ___ look into his future. 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Introspective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957</TotalTime>
  <Words>175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Viaduct (n.)</vt:lpstr>
      <vt:lpstr>Introspective (adj.)</vt:lpstr>
      <vt:lpstr>Epiphany (n.)</vt:lpstr>
      <vt:lpstr>Constructive (adj.)</vt:lpstr>
      <vt:lpstr>Review Vocab: constructive, epiphany, introspective, viaduct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141</cp:revision>
  <dcterms:created xsi:type="dcterms:W3CDTF">2012-08-14T20:03:02Z</dcterms:created>
  <dcterms:modified xsi:type="dcterms:W3CDTF">2014-06-05T20:47:05Z</dcterms:modified>
</cp:coreProperties>
</file>