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61" r:id="rId3"/>
    <p:sldId id="262" r:id="rId4"/>
    <p:sldId id="264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7497DE3E-ED18-4DDC-91AF-34E08FF47838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D2B0A642-0D4E-4505-890C-09F2999D2B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Vocabulary-prefixes, suffixes, roots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29200"/>
            <a:ext cx="6172200" cy="1371600"/>
          </a:xfrm>
        </p:spPr>
        <p:txBody>
          <a:bodyPr/>
          <a:lstStyle/>
          <a:p>
            <a:r>
              <a:rPr lang="en-US" dirty="0" smtClean="0"/>
              <a:t>Unit 30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Ingrate (n.)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in=not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800" i="1" dirty="0" smtClean="0"/>
              <a:t>You should leave a 15% gratuity at restaurants because you are thankful for the waitress’ hard work.</a:t>
            </a:r>
          </a:p>
          <a:p>
            <a:endParaRPr lang="en-US" sz="1800" i="1" dirty="0" smtClean="0"/>
          </a:p>
          <a:p>
            <a:r>
              <a:rPr lang="en-US" sz="1800" i="1" dirty="0" smtClean="0"/>
              <a:t>If you are grateful, you are thankful.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416552" cy="4572000"/>
          </a:xfrm>
        </p:spPr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grat</a:t>
            </a:r>
            <a:r>
              <a:rPr lang="en-US" dirty="0" smtClean="0"/>
              <a:t>=thankful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Definition=one who is not properly thankful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 (n.)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886200" cy="4572000"/>
          </a:xfrm>
        </p:spPr>
        <p:txBody>
          <a:bodyPr/>
          <a:lstStyle/>
          <a:p>
            <a:r>
              <a:rPr lang="en-US" dirty="0" smtClean="0"/>
              <a:t>re=back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800" i="1" dirty="0" smtClean="0"/>
              <a:t>Revolutions can sometimes cause the times of life to go backwards.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035552" cy="4572000"/>
          </a:xfrm>
        </p:spPr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volu</a:t>
            </a:r>
            <a:r>
              <a:rPr lang="en-US" dirty="0" smtClean="0"/>
              <a:t>/</a:t>
            </a:r>
            <a:r>
              <a:rPr lang="en-US" dirty="0" err="1" smtClean="0"/>
              <a:t>volv</a:t>
            </a:r>
            <a:r>
              <a:rPr lang="en-US" dirty="0" smtClean="0"/>
              <a:t>=to turn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Definition=a sudden turning over, often violent</a:t>
            </a:r>
            <a:endParaRPr lang="en-US" dirty="0"/>
          </a:p>
        </p:txBody>
      </p:sp>
      <p:pic>
        <p:nvPicPr>
          <p:cNvPr id="3074" name="Picture 2" descr="Revolution reveals new Poster for its Return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267200"/>
            <a:ext cx="4626429" cy="2590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Inflection (n.)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in=in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800" i="1" dirty="0" smtClean="0"/>
              <a:t>Inflection is needed to be successful in persuasive speeches</a:t>
            </a:r>
            <a:r>
              <a:rPr lang="en-US" sz="1800" i="1" dirty="0" smtClean="0"/>
              <a:t>.</a:t>
            </a:r>
          </a:p>
          <a:p>
            <a:endParaRPr lang="en-US" sz="1800" i="1" dirty="0" smtClean="0"/>
          </a:p>
          <a:p>
            <a:r>
              <a:rPr lang="en-US" sz="1800" i="1" dirty="0" smtClean="0"/>
              <a:t>“I feel that this school </a:t>
            </a:r>
            <a:r>
              <a:rPr lang="en-US" sz="1800" i="1" u="sng" dirty="0" smtClean="0"/>
              <a:t>MUST</a:t>
            </a:r>
            <a:r>
              <a:rPr lang="en-US" sz="1800" i="1" dirty="0" smtClean="0"/>
              <a:t> change the lunch program!”</a:t>
            </a:r>
            <a:endParaRPr lang="en-US" sz="18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416552" cy="4572000"/>
          </a:xfrm>
        </p:spPr>
        <p:txBody>
          <a:bodyPr/>
          <a:lstStyle/>
          <a:p>
            <a:r>
              <a:rPr lang="en-US" dirty="0" smtClean="0"/>
              <a:t>Root=flex/</a:t>
            </a:r>
            <a:r>
              <a:rPr lang="en-US" dirty="0" err="1" smtClean="0"/>
              <a:t>flect</a:t>
            </a:r>
            <a:r>
              <a:rPr lang="en-US" dirty="0" smtClean="0"/>
              <a:t>=to bend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Definition=to bend in, or change pitch/tone of voice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Decriminalize (vb.)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de=away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111752" cy="4572000"/>
          </a:xfrm>
        </p:spPr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crimin</a:t>
            </a:r>
            <a:r>
              <a:rPr lang="en-US" dirty="0" smtClean="0"/>
              <a:t>=charge of crime; crime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Definition=to take away the charge of a crime</a:t>
            </a:r>
            <a:endParaRPr lang="en-US" dirty="0"/>
          </a:p>
        </p:txBody>
      </p:sp>
      <p:pic>
        <p:nvPicPr>
          <p:cNvPr id="1026" name="Picture 2" descr="23 years ago today, Nelson Mandela was released from prison having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133600"/>
            <a:ext cx="3181350" cy="4572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ON FRIDAY!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970</TotalTime>
  <Words>134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Vocabulary-prefixes, suffixes, roots </vt:lpstr>
      <vt:lpstr>Ingrate (n.)</vt:lpstr>
      <vt:lpstr>Revolution (n.)</vt:lpstr>
      <vt:lpstr>Inflection (n.)</vt:lpstr>
      <vt:lpstr>Decriminalize (vb.)</vt:lpstr>
      <vt:lpstr>QUIZ ON FRIDAY!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Marilyn Mathine</dc:creator>
  <cp:lastModifiedBy>Marilyn Mathine</cp:lastModifiedBy>
  <cp:revision>145</cp:revision>
  <dcterms:created xsi:type="dcterms:W3CDTF">2012-08-14T20:03:02Z</dcterms:created>
  <dcterms:modified xsi:type="dcterms:W3CDTF">2014-06-05T20:51:51Z</dcterms:modified>
</cp:coreProperties>
</file>