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31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Fallacy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i="1" dirty="0" smtClean="0"/>
              <a:t>In speech, fallacies are used in persuasive speeches, which make the sources incredible.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Root=fall=to deceive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 deceiving or misleading idea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Credence (n.)		[</a:t>
            </a:r>
            <a:r>
              <a:rPr lang="en-US" dirty="0" err="1" smtClean="0"/>
              <a:t>kree</a:t>
            </a:r>
            <a:r>
              <a:rPr lang="en-US" dirty="0" smtClean="0"/>
              <a:t>-dens]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n-US" sz="1800" i="1" dirty="0" smtClean="0"/>
              <a:t>If you are credible, you are trustworthy and believable</a:t>
            </a:r>
            <a:r>
              <a:rPr lang="en-US" sz="1800" i="1" dirty="0" smtClean="0"/>
              <a:t>.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Should we have credence in wikipedia.org?</a:t>
            </a:r>
          </a:p>
          <a:p>
            <a:pPr>
              <a:buNone/>
            </a:pPr>
            <a:endParaRPr lang="en-US" sz="1800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cred</a:t>
            </a:r>
            <a:r>
              <a:rPr lang="en-US" dirty="0" smtClean="0"/>
              <a:t>=to trust, believe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Definition=trust or belief</a:t>
            </a:r>
            <a:endParaRPr lang="en-US" dirty="0"/>
          </a:p>
        </p:txBody>
      </p:sp>
      <p:pic>
        <p:nvPicPr>
          <p:cNvPr id="4098" name="Picture 2" descr="https://sp.yimg.com/ib/th?id=HN.60802370262840318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2486025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Definitive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de=from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If something is definitive, it needs to be certain</a:t>
            </a:r>
            <a:r>
              <a:rPr lang="en-US" sz="1800" i="1" dirty="0" smtClean="0"/>
              <a:t>.</a:t>
            </a:r>
          </a:p>
          <a:p>
            <a:endParaRPr lang="en-US" sz="1800" i="1" dirty="0" smtClean="0"/>
          </a:p>
          <a:p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“You must have a definitive answer before shouting out.”</a:t>
            </a:r>
            <a:endParaRPr lang="en-US" sz="1800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Root=fin=end, border, limit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Definition=from limits, standard and for sure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in=intensifier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nov</a:t>
            </a:r>
            <a:r>
              <a:rPr lang="en-US" dirty="0" smtClean="0"/>
              <a:t>=new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Definition=showing very new creativity and originality</a:t>
            </a:r>
            <a:endParaRPr lang="en-US" dirty="0"/>
          </a:p>
        </p:txBody>
      </p:sp>
      <p:pic>
        <p:nvPicPr>
          <p:cNvPr id="2050" name="Picture 2" descr="https://sp1.yimg.com/ib/th?id=HN.60804490688364848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005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Review: innovative, definitive, credence, 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Hopefully for your project you can come up with a(n) ___ idea.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Innovative </a:t>
            </a:r>
          </a:p>
          <a:p>
            <a:r>
              <a:rPr lang="en-US" dirty="0" smtClean="0"/>
              <a:t>Please don’t add any ___ to your presentation; keep it truthful.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Fallacies </a:t>
            </a:r>
          </a:p>
          <a:p>
            <a:r>
              <a:rPr lang="en-US" dirty="0" smtClean="0"/>
              <a:t>Find a ___ website for your source.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Credence </a:t>
            </a:r>
          </a:p>
          <a:p>
            <a:r>
              <a:rPr lang="en-US" dirty="0" smtClean="0"/>
              <a:t>All facts on the project must be ___.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Definitive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998</TotalTime>
  <Words>171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Fallacy (n.)</vt:lpstr>
      <vt:lpstr>Credence (n.)  [kree-dens]</vt:lpstr>
      <vt:lpstr>Definitive (adj.)</vt:lpstr>
      <vt:lpstr>Innovative (adj.)</vt:lpstr>
      <vt:lpstr>Vocab Review: innovative, definitive, credence, fallacy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153</cp:revision>
  <dcterms:created xsi:type="dcterms:W3CDTF">2012-08-14T20:03:02Z</dcterms:created>
  <dcterms:modified xsi:type="dcterms:W3CDTF">2014-06-05T21:06:15Z</dcterms:modified>
</cp:coreProperties>
</file>