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32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419600" cy="4572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</a:rPr>
              <a:t>Hominidae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;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also known as 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great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apes</a:t>
            </a:r>
            <a:r>
              <a:rPr lang="en-US" i="1" baseline="30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form a taxonomic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 family of </a:t>
            </a:r>
            <a:r>
              <a:rPr lang="en-US" i="1" u="sng" dirty="0" smtClean="0">
                <a:solidFill>
                  <a:schemeClr val="accent3">
                    <a:lumMod val="75000"/>
                  </a:schemeClr>
                </a:solidFill>
              </a:rPr>
              <a:t>primates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including four 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categories: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chimpanzees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gorillas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humans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orangutans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419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Root=prim=first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Definition=being the first or earliest of the kind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Degrade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De=down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“Do not degrade me! I am just as smart as you and take that offensively!”</a:t>
            </a:r>
            <a:endParaRPr lang="en-US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Root=grad/</a:t>
            </a:r>
            <a:r>
              <a:rPr lang="en-US" dirty="0" err="1" smtClean="0"/>
              <a:t>gress</a:t>
            </a:r>
            <a:r>
              <a:rPr lang="en-US" dirty="0" smtClean="0"/>
              <a:t>=to go forth, progress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progress one’s feelings down, insult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dem</a:t>
            </a:r>
            <a:r>
              <a:rPr lang="en-US" dirty="0" smtClean="0"/>
              <a:t>=people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This occurs when people have certain qualities in common: race, gender, age, etc.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err="1" smtClean="0"/>
              <a:t>graphy</a:t>
            </a:r>
            <a:r>
              <a:rPr lang="en-US" dirty="0" smtClean="0"/>
              <a:t>=study of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Definition=study of people, noticing certain characteristics in common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3074" name="Picture 2" descr="http://www.edisonresearch.com/wp-content/uploads/2014/04/Smarthphone-Ownership-Demograph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Cosmopolitan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Prefix=cosmos=world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No I am not talking about the magazine </a:t>
            </a:r>
            <a:r>
              <a:rPr lang="en-US" sz="1800" i="1" u="sng" dirty="0" smtClean="0">
                <a:solidFill>
                  <a:schemeClr val="accent3">
                    <a:lumMod val="75000"/>
                  </a:schemeClr>
                </a:solidFill>
              </a:rPr>
              <a:t>Cosmopolitan</a:t>
            </a:r>
            <a:r>
              <a:rPr lang="en-US" sz="1800" i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polit</a:t>
            </a:r>
            <a:r>
              <a:rPr lang="en-US" dirty="0" smtClean="0"/>
              <a:t>=city</a:t>
            </a:r>
          </a:p>
          <a:p>
            <a:pPr lvl="1"/>
            <a:r>
              <a:rPr lang="en-US" i="1" dirty="0" smtClean="0"/>
              <a:t>Remember, politics first started in a city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Definition=being a citizen of the world; sophisticated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FRIDAY~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1006</TotalTime>
  <Words>126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Primitive (adj.)</vt:lpstr>
      <vt:lpstr>Degrade (vb.)</vt:lpstr>
      <vt:lpstr>Demographics (adj.)</vt:lpstr>
      <vt:lpstr>Cosmopolitan (adj.)</vt:lpstr>
      <vt:lpstr>QUIZ ON FRIDAY~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159</cp:revision>
  <dcterms:created xsi:type="dcterms:W3CDTF">2012-08-14T20:03:02Z</dcterms:created>
  <dcterms:modified xsi:type="dcterms:W3CDTF">2014-06-05T21:14:50Z</dcterms:modified>
</cp:coreProperties>
</file>