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1" r:id="rId3"/>
    <p:sldId id="262" r:id="rId4"/>
    <p:sldId id="264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7497DE3E-ED18-4DDC-91AF-34E08FF47838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D2B0A642-0D4E-4505-890C-09F2999D2B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A1D0DC-D3C6-4B34-AF40-BDDC3DD2F9DC}" type="datetimeFigureOut">
              <a:rPr lang="en-US" smtClean="0"/>
              <a:pPr/>
              <a:t>6/5/2014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B13B48-4C34-46E0-860C-D7E41946B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newsflash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Vocabulary-prefixes, suffixes, roots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29200"/>
            <a:ext cx="6172200" cy="1371600"/>
          </a:xfrm>
        </p:spPr>
        <p:txBody>
          <a:bodyPr/>
          <a:lstStyle/>
          <a:p>
            <a:r>
              <a:rPr lang="en-US" dirty="0" smtClean="0"/>
              <a:t>Unit 34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Intact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in=not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</a:rPr>
              <a:t>Which tooth is still intact?</a:t>
            </a:r>
            <a:endParaRPr lang="en-US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Root=tang/tact=to touch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Definition=not touched; unbroken or whole</a:t>
            </a:r>
            <a:endParaRPr lang="en-US" dirty="0"/>
          </a:p>
        </p:txBody>
      </p:sp>
      <p:pic>
        <p:nvPicPr>
          <p:cNvPr id="4098" name="Picture 2" descr="There are intact tooth and decayed tooth. - stock 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810000"/>
            <a:ext cx="3810000" cy="19812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981200" y="3733800"/>
            <a:ext cx="2286000" cy="25146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Conciliatory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267200" cy="4572000"/>
          </a:xfrm>
        </p:spPr>
        <p:txBody>
          <a:bodyPr/>
          <a:lstStyle/>
          <a:p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With 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a conciliatory gesture</a:t>
            </a:r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endParaRPr lang="en-US" sz="18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800" i="1" dirty="0" smtClean="0">
                <a:solidFill>
                  <a:schemeClr val="accent1">
                    <a:lumMod val="75000"/>
                  </a:schemeClr>
                </a:solidFill>
              </a:rPr>
              <a:t>Jackie Robinson and Ben Chapman</a:t>
            </a:r>
          </a:p>
          <a:p>
            <a:endParaRPr lang="en-US" sz="1800" i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19600" y="1600200"/>
            <a:ext cx="4267200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consil</a:t>
            </a:r>
            <a:r>
              <a:rPr lang="en-US" dirty="0" smtClean="0"/>
              <a:t>=bring together or advise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Definition=bring together to lessen another’s anger</a:t>
            </a:r>
            <a:endParaRPr lang="en-US" dirty="0"/>
          </a:p>
        </p:txBody>
      </p:sp>
      <p:pic>
        <p:nvPicPr>
          <p:cNvPr id="3074" name="Picture 2" descr="https://sp2.yimg.com/ib/th?id=HN.608003645133948670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971800"/>
            <a:ext cx="3657600" cy="30967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Cautionary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1524000"/>
          </a:xfrm>
        </p:spPr>
        <p:txBody>
          <a:bodyPr/>
          <a:lstStyle/>
          <a:p>
            <a:pPr algn="ctr"/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The policeman told us a cautionary story about drunk driving.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dirty="0" smtClean="0"/>
              <a:t>Root=</a:t>
            </a:r>
            <a:r>
              <a:rPr lang="en-US" dirty="0" err="1" smtClean="0"/>
              <a:t>caut</a:t>
            </a:r>
            <a:r>
              <a:rPr lang="en-US" dirty="0" smtClean="0"/>
              <a:t>=to be careful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Definition=intended to serve as a warning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pic>
        <p:nvPicPr>
          <p:cNvPr id="2050" name="Picture 2" descr="cautionary advice - PureVP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1838325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Malodorous (adj.)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mal=???</a:t>
            </a:r>
          </a:p>
          <a:p>
            <a:endParaRPr lang="en-US" dirty="0" smtClean="0"/>
          </a:p>
          <a:p>
            <a:r>
              <a:rPr lang="en-US" dirty="0" smtClean="0"/>
              <a:t>mal=bad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sz="1800" i="1" dirty="0" smtClean="0"/>
              <a:t>Malodorous cheese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187952" cy="4572000"/>
          </a:xfrm>
        </p:spPr>
        <p:txBody>
          <a:bodyPr/>
          <a:lstStyle/>
          <a:p>
            <a:r>
              <a:rPr lang="en-US" dirty="0" smtClean="0"/>
              <a:t>Root=odor=smell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Definition=bad smelling</a:t>
            </a:r>
            <a:endParaRPr lang="en-US" dirty="0"/>
          </a:p>
        </p:txBody>
      </p:sp>
      <p:pic>
        <p:nvPicPr>
          <p:cNvPr id="1026" name="Picture 2" descr="https://sp3.yimg.com/ib/th?id=HN.60805046027701527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114800"/>
            <a:ext cx="2857500" cy="23336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ON FRIDAY!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1027</TotalTime>
  <Words>90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Vocabulary-prefixes, suffixes, roots </vt:lpstr>
      <vt:lpstr>Intact (adj.)</vt:lpstr>
      <vt:lpstr>Conciliatory (adj.)</vt:lpstr>
      <vt:lpstr>Cautionary (adj.)</vt:lpstr>
      <vt:lpstr>Malodorous (adj.)</vt:lpstr>
      <vt:lpstr>QUIZ ON FRIDAY!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Marilyn Mathine</dc:creator>
  <cp:lastModifiedBy>Marilyn Mathine</cp:lastModifiedBy>
  <cp:revision>171</cp:revision>
  <dcterms:created xsi:type="dcterms:W3CDTF">2012-08-14T20:03:02Z</dcterms:created>
  <dcterms:modified xsi:type="dcterms:W3CDTF">2014-06-05T21:43:39Z</dcterms:modified>
</cp:coreProperties>
</file>